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eucbeniki.sio.si/lum/3183/index3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eucbeniki.sio.si/lum/3183/index3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71BF4-0FCF-47B7-9FE7-33714ACCA98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1AAEAC80-DB1D-45BB-99B1-EC0F577BF927}">
      <dgm:prSet phldrT="[besedilo]" custT="1"/>
      <dgm:spPr/>
      <dgm:t>
        <a:bodyPr/>
        <a:lstStyle/>
        <a:p>
          <a:r>
            <a:rPr lang="sl-SI" sz="1800" b="1" dirty="0" smtClean="0"/>
            <a:t>UMETNOST 20. STOLETJA</a:t>
          </a:r>
          <a:endParaRPr lang="sl-SI" sz="1800" b="1" dirty="0"/>
        </a:p>
      </dgm:t>
    </dgm:pt>
    <dgm:pt modelId="{36FAA686-467F-419F-A0B9-D2DF9D23492B}" type="parTrans" cxnId="{E33CAF57-0CD3-4D0D-A827-41FE0DE43A38}">
      <dgm:prSet/>
      <dgm:spPr/>
      <dgm:t>
        <a:bodyPr/>
        <a:lstStyle/>
        <a:p>
          <a:endParaRPr lang="sl-SI"/>
        </a:p>
      </dgm:t>
    </dgm:pt>
    <dgm:pt modelId="{1EE32F8D-1C43-4F12-976C-3599E0501850}" type="sibTrans" cxnId="{E33CAF57-0CD3-4D0D-A827-41FE0DE43A38}">
      <dgm:prSet/>
      <dgm:spPr/>
      <dgm:t>
        <a:bodyPr/>
        <a:lstStyle/>
        <a:p>
          <a:endParaRPr lang="sl-SI"/>
        </a:p>
      </dgm:t>
    </dgm:pt>
    <dgm:pt modelId="{68FFFB27-4A36-4B72-B17A-4960035E1DC2}">
      <dgm:prSet phldrT="[besedilo]" custT="1"/>
      <dgm:spPr/>
      <dgm:t>
        <a:bodyPr/>
        <a:lstStyle/>
        <a:p>
          <a:r>
            <a:rPr lang="sl-SI" sz="1600" b="1" dirty="0" smtClean="0">
              <a:solidFill>
                <a:schemeClr val="bg1"/>
              </a:solidFill>
            </a:rPr>
            <a:t>DEFORMACIJA</a:t>
          </a:r>
          <a:endParaRPr lang="sl-SI" sz="1600" b="1" dirty="0">
            <a:solidFill>
              <a:schemeClr val="bg1"/>
            </a:solidFill>
          </a:endParaRPr>
        </a:p>
      </dgm:t>
    </dgm:pt>
    <dgm:pt modelId="{FC13166F-E8A6-4409-A81A-1C51D5670893}" type="parTrans" cxnId="{555ECA0B-2837-4C97-8F50-3F41C151BAC9}">
      <dgm:prSet/>
      <dgm:spPr/>
      <dgm:t>
        <a:bodyPr/>
        <a:lstStyle/>
        <a:p>
          <a:endParaRPr lang="sl-SI"/>
        </a:p>
      </dgm:t>
    </dgm:pt>
    <dgm:pt modelId="{98A7D5B6-DBEC-434E-838B-0F84CEB930DC}" type="sibTrans" cxnId="{555ECA0B-2837-4C97-8F50-3F41C151BAC9}">
      <dgm:prSet/>
      <dgm:spPr/>
      <dgm:t>
        <a:bodyPr/>
        <a:lstStyle/>
        <a:p>
          <a:endParaRPr lang="sl-SI"/>
        </a:p>
      </dgm:t>
    </dgm:pt>
    <dgm:pt modelId="{476542BF-EC93-482C-80BC-238348C6D5BD}">
      <dgm:prSet phldrT="[besedilo]" custT="1"/>
      <dgm:spPr/>
      <dgm:t>
        <a:bodyPr/>
        <a:lstStyle/>
        <a:p>
          <a:r>
            <a:rPr lang="sl-SI" sz="1600" b="1" dirty="0" smtClean="0">
              <a:solidFill>
                <a:schemeClr val="bg1"/>
              </a:solidFill>
            </a:rPr>
            <a:t>SVOBODNA UPORABA BARVE</a:t>
          </a:r>
          <a:endParaRPr lang="sl-SI" sz="1600" b="1" dirty="0">
            <a:solidFill>
              <a:schemeClr val="bg1"/>
            </a:solidFill>
          </a:endParaRPr>
        </a:p>
      </dgm:t>
    </dgm:pt>
    <dgm:pt modelId="{B1169139-0C7B-4AFE-9FBD-BFB1596BB2BC}" type="parTrans" cxnId="{938F8702-05E7-4C85-85C1-B40B722BC7F1}">
      <dgm:prSet/>
      <dgm:spPr/>
      <dgm:t>
        <a:bodyPr/>
        <a:lstStyle/>
        <a:p>
          <a:endParaRPr lang="sl-SI"/>
        </a:p>
      </dgm:t>
    </dgm:pt>
    <dgm:pt modelId="{31012668-C19E-496E-A5C6-29ECEDFE8D52}" type="sibTrans" cxnId="{938F8702-05E7-4C85-85C1-B40B722BC7F1}">
      <dgm:prSet/>
      <dgm:spPr/>
      <dgm:t>
        <a:bodyPr/>
        <a:lstStyle/>
        <a:p>
          <a:endParaRPr lang="sl-SI"/>
        </a:p>
      </dgm:t>
    </dgm:pt>
    <dgm:pt modelId="{1AB16C8B-5096-4AE4-AC12-47D941398CA0}">
      <dgm:prSet phldrT="[besedilo]" custT="1"/>
      <dgm:spPr/>
      <dgm:t>
        <a:bodyPr/>
        <a:lstStyle/>
        <a:p>
          <a:r>
            <a:rPr lang="sl-SI" sz="1600" b="1" dirty="0" smtClean="0">
              <a:solidFill>
                <a:schemeClr val="bg1"/>
              </a:solidFill>
            </a:rPr>
            <a:t>ABSTRAKCIJA</a:t>
          </a:r>
          <a:endParaRPr lang="sl-SI" sz="1600" b="1" dirty="0">
            <a:solidFill>
              <a:schemeClr val="bg1"/>
            </a:solidFill>
          </a:endParaRPr>
        </a:p>
      </dgm:t>
    </dgm:pt>
    <dgm:pt modelId="{4DC4DD0B-1A83-4720-A708-A5547FB7B808}" type="parTrans" cxnId="{7E351CDD-ACD6-443C-9ABE-F781F6F789EA}">
      <dgm:prSet/>
      <dgm:spPr/>
      <dgm:t>
        <a:bodyPr/>
        <a:lstStyle/>
        <a:p>
          <a:endParaRPr lang="sl-SI"/>
        </a:p>
      </dgm:t>
    </dgm:pt>
    <dgm:pt modelId="{4B72E954-1536-45D0-BCA3-395560E6F2A0}" type="sibTrans" cxnId="{7E351CDD-ACD6-443C-9ABE-F781F6F789EA}">
      <dgm:prSet/>
      <dgm:spPr/>
      <dgm:t>
        <a:bodyPr/>
        <a:lstStyle/>
        <a:p>
          <a:endParaRPr lang="sl-SI"/>
        </a:p>
      </dgm:t>
    </dgm:pt>
    <dgm:pt modelId="{9E9A6C08-A7C2-427B-85CC-0AD340324E96}">
      <dgm:prSet phldrT="[besedilo]" custT="1"/>
      <dgm:spPr/>
      <dgm:t>
        <a:bodyPr/>
        <a:lstStyle/>
        <a:p>
          <a:r>
            <a:rPr lang="sl-SI" sz="1400" b="1" dirty="0" smtClean="0">
              <a:solidFill>
                <a:schemeClr val="bg1"/>
              </a:solidFill>
            </a:rPr>
            <a:t>NOV NAČIN UPODABLJANJA PROSTORA</a:t>
          </a:r>
          <a:endParaRPr lang="sl-SI" sz="1400" b="1" dirty="0">
            <a:solidFill>
              <a:schemeClr val="bg1"/>
            </a:solidFill>
          </a:endParaRPr>
        </a:p>
      </dgm:t>
    </dgm:pt>
    <dgm:pt modelId="{260FC6C0-E776-41DD-9773-A878F1B327BE}" type="parTrans" cxnId="{B0E3539F-AE2B-4DF1-8723-B7A559F06AF1}">
      <dgm:prSet/>
      <dgm:spPr/>
      <dgm:t>
        <a:bodyPr/>
        <a:lstStyle/>
        <a:p>
          <a:endParaRPr lang="sl-SI"/>
        </a:p>
      </dgm:t>
    </dgm:pt>
    <dgm:pt modelId="{3C965380-D003-4687-A70D-763EEC9186D5}" type="sibTrans" cxnId="{B0E3539F-AE2B-4DF1-8723-B7A559F06AF1}">
      <dgm:prSet/>
      <dgm:spPr/>
      <dgm:t>
        <a:bodyPr/>
        <a:lstStyle/>
        <a:p>
          <a:endParaRPr lang="sl-SI"/>
        </a:p>
      </dgm:t>
    </dgm:pt>
    <dgm:pt modelId="{4C62D5D8-63AA-4E54-B5FA-57E4D1C58198}">
      <dgm:prSet custT="1"/>
      <dgm:spPr/>
      <dgm:t>
        <a:bodyPr/>
        <a:lstStyle/>
        <a:p>
          <a:r>
            <a:rPr lang="sl-SI" sz="1400" b="1" dirty="0" smtClean="0">
              <a:solidFill>
                <a:schemeClr val="bg1"/>
              </a:solidFill>
            </a:rPr>
            <a:t>MNOGOVRSTNOST MATERIALOV</a:t>
          </a:r>
          <a:endParaRPr lang="sl-SI" sz="1400" b="1" dirty="0">
            <a:solidFill>
              <a:schemeClr val="bg1"/>
            </a:solidFill>
          </a:endParaRPr>
        </a:p>
      </dgm:t>
    </dgm:pt>
    <dgm:pt modelId="{AA6D23BB-B314-4A1B-AEA3-AC688DBCCF20}" type="parTrans" cxnId="{4EBE065C-FAE7-493E-B9EF-813DBF9C6F89}">
      <dgm:prSet/>
      <dgm:spPr/>
      <dgm:t>
        <a:bodyPr/>
        <a:lstStyle/>
        <a:p>
          <a:endParaRPr lang="sl-SI"/>
        </a:p>
      </dgm:t>
    </dgm:pt>
    <dgm:pt modelId="{A4420D04-1AC7-4B4A-BAEA-1D62ACA515FC}" type="sibTrans" cxnId="{4EBE065C-FAE7-493E-B9EF-813DBF9C6F89}">
      <dgm:prSet/>
      <dgm:spPr/>
      <dgm:t>
        <a:bodyPr/>
        <a:lstStyle/>
        <a:p>
          <a:endParaRPr lang="sl-SI"/>
        </a:p>
      </dgm:t>
    </dgm:pt>
    <dgm:pt modelId="{96A0C3B7-CD44-4D8D-9041-20781874DE7C}">
      <dgm:prSet custT="1"/>
      <dgm:spPr/>
      <dgm:t>
        <a:bodyPr/>
        <a:lstStyle/>
        <a:p>
          <a:r>
            <a:rPr lang="sl-SI" sz="1600" b="1" dirty="0" smtClean="0">
              <a:solidFill>
                <a:schemeClr val="bg1"/>
              </a:solidFill>
            </a:rPr>
            <a:t>ZLIVANJE OBLIK</a:t>
          </a:r>
          <a:endParaRPr lang="sl-SI" sz="1600" b="1" dirty="0">
            <a:solidFill>
              <a:schemeClr val="bg1"/>
            </a:solidFill>
          </a:endParaRPr>
        </a:p>
      </dgm:t>
    </dgm:pt>
    <dgm:pt modelId="{3DC347C8-87E7-4838-8573-48FEF7AA7EA3}" type="parTrans" cxnId="{13522EDC-8DF8-4ABB-93E1-0832A6970EC1}">
      <dgm:prSet/>
      <dgm:spPr/>
      <dgm:t>
        <a:bodyPr/>
        <a:lstStyle/>
        <a:p>
          <a:endParaRPr lang="sl-SI"/>
        </a:p>
      </dgm:t>
    </dgm:pt>
    <dgm:pt modelId="{92E4D643-D9B1-4BEA-A0D7-7740E99E406D}" type="sibTrans" cxnId="{13522EDC-8DF8-4ABB-93E1-0832A6970EC1}">
      <dgm:prSet/>
      <dgm:spPr/>
      <dgm:t>
        <a:bodyPr/>
        <a:lstStyle/>
        <a:p>
          <a:endParaRPr lang="sl-SI"/>
        </a:p>
      </dgm:t>
    </dgm:pt>
    <dgm:pt modelId="{F743D0D0-C2B9-40BA-8D5A-A89725DC197F}">
      <dgm:prSet/>
      <dgm:spPr/>
      <dgm:t>
        <a:bodyPr/>
        <a:lstStyle/>
        <a:p>
          <a:r>
            <a:rPr lang="sl-SI" b="1" dirty="0" smtClean="0">
              <a:solidFill>
                <a:schemeClr val="bg1"/>
              </a:solidFill>
            </a:rPr>
            <a:t>ZAVRAČANJE SKLENJENE OBLIKE</a:t>
          </a:r>
          <a:endParaRPr lang="sl-SI" b="1" dirty="0">
            <a:solidFill>
              <a:schemeClr val="bg1"/>
            </a:solidFill>
          </a:endParaRPr>
        </a:p>
      </dgm:t>
    </dgm:pt>
    <dgm:pt modelId="{824C152C-1A71-46B3-8CE8-DC1953026DF8}" type="parTrans" cxnId="{2BE722F7-73BE-455E-80F1-1A733A367A2B}">
      <dgm:prSet/>
      <dgm:spPr/>
      <dgm:t>
        <a:bodyPr/>
        <a:lstStyle/>
        <a:p>
          <a:endParaRPr lang="sl-SI"/>
        </a:p>
      </dgm:t>
    </dgm:pt>
    <dgm:pt modelId="{071BF0F3-5FC6-454A-94CF-14BE8AED563A}" type="sibTrans" cxnId="{2BE722F7-73BE-455E-80F1-1A733A367A2B}">
      <dgm:prSet/>
      <dgm:spPr/>
      <dgm:t>
        <a:bodyPr/>
        <a:lstStyle/>
        <a:p>
          <a:endParaRPr lang="sl-SI"/>
        </a:p>
      </dgm:t>
    </dgm:pt>
    <dgm:pt modelId="{219FF780-CBDA-488F-A0BC-6C9E4C7C38F8}" type="pres">
      <dgm:prSet presAssocID="{2DA71BF4-0FCF-47B7-9FE7-33714ACCA9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74CBEEB-E0F8-4A3B-B9CC-0717AE9C1517}" type="pres">
      <dgm:prSet presAssocID="{1AAEAC80-DB1D-45BB-99B1-EC0F577BF927}" presName="centerShape" presStyleLbl="node0" presStyleIdx="0" presStyleCnt="1"/>
      <dgm:spPr/>
      <dgm:t>
        <a:bodyPr/>
        <a:lstStyle/>
        <a:p>
          <a:endParaRPr lang="sl-SI"/>
        </a:p>
      </dgm:t>
    </dgm:pt>
    <dgm:pt modelId="{A7AC3663-15F9-445C-890C-93F277B85EEC}" type="pres">
      <dgm:prSet presAssocID="{FC13166F-E8A6-4409-A81A-1C51D5670893}" presName="parTrans" presStyleLbl="sibTrans2D1" presStyleIdx="0" presStyleCnt="7"/>
      <dgm:spPr/>
      <dgm:t>
        <a:bodyPr/>
        <a:lstStyle/>
        <a:p>
          <a:endParaRPr lang="sl-SI"/>
        </a:p>
      </dgm:t>
    </dgm:pt>
    <dgm:pt modelId="{1D0C774C-5867-4745-B51D-44A7FF10B53D}" type="pres">
      <dgm:prSet presAssocID="{FC13166F-E8A6-4409-A81A-1C51D5670893}" presName="connectorText" presStyleLbl="sibTrans2D1" presStyleIdx="0" presStyleCnt="7"/>
      <dgm:spPr/>
      <dgm:t>
        <a:bodyPr/>
        <a:lstStyle/>
        <a:p>
          <a:endParaRPr lang="sl-SI"/>
        </a:p>
      </dgm:t>
    </dgm:pt>
    <dgm:pt modelId="{43D65704-0FB3-4F1F-BF13-76072F1E7992}" type="pres">
      <dgm:prSet presAssocID="{68FFFB27-4A36-4B72-B17A-4960035E1DC2}" presName="node" presStyleLbl="node1" presStyleIdx="0" presStyleCnt="7" custScaleX="13277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5654EF8-D6B5-4398-A832-1E43BD1C6333}" type="pres">
      <dgm:prSet presAssocID="{B1169139-0C7B-4AFE-9FBD-BFB1596BB2BC}" presName="parTrans" presStyleLbl="sibTrans2D1" presStyleIdx="1" presStyleCnt="7"/>
      <dgm:spPr/>
      <dgm:t>
        <a:bodyPr/>
        <a:lstStyle/>
        <a:p>
          <a:endParaRPr lang="sl-SI"/>
        </a:p>
      </dgm:t>
    </dgm:pt>
    <dgm:pt modelId="{AE850032-2470-49E6-94D7-526DBAB41670}" type="pres">
      <dgm:prSet presAssocID="{B1169139-0C7B-4AFE-9FBD-BFB1596BB2BC}" presName="connectorText" presStyleLbl="sibTrans2D1" presStyleIdx="1" presStyleCnt="7"/>
      <dgm:spPr/>
      <dgm:t>
        <a:bodyPr/>
        <a:lstStyle/>
        <a:p>
          <a:endParaRPr lang="sl-SI"/>
        </a:p>
      </dgm:t>
    </dgm:pt>
    <dgm:pt modelId="{B07698B8-2DED-4A6C-9B95-3D9B21B44AA9}" type="pres">
      <dgm:prSet presAssocID="{476542BF-EC93-482C-80BC-238348C6D5BD}" presName="node" presStyleLbl="node1" presStyleIdx="1" presStyleCnt="7" custScaleX="139611" custRadScaleRad="100528" custRadScaleInc="-146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FBE99A6-3C37-449F-A9AF-9A28AE962B5F}" type="pres">
      <dgm:prSet presAssocID="{4DC4DD0B-1A83-4720-A708-A5547FB7B808}" presName="parTrans" presStyleLbl="sibTrans2D1" presStyleIdx="2" presStyleCnt="7"/>
      <dgm:spPr/>
      <dgm:t>
        <a:bodyPr/>
        <a:lstStyle/>
        <a:p>
          <a:endParaRPr lang="sl-SI"/>
        </a:p>
      </dgm:t>
    </dgm:pt>
    <dgm:pt modelId="{2F76E6AB-3BD7-4720-9763-A2FB7C1009EC}" type="pres">
      <dgm:prSet presAssocID="{4DC4DD0B-1A83-4720-A708-A5547FB7B808}" presName="connectorText" presStyleLbl="sibTrans2D1" presStyleIdx="2" presStyleCnt="7"/>
      <dgm:spPr/>
      <dgm:t>
        <a:bodyPr/>
        <a:lstStyle/>
        <a:p>
          <a:endParaRPr lang="sl-SI"/>
        </a:p>
      </dgm:t>
    </dgm:pt>
    <dgm:pt modelId="{93B9D449-527C-4717-9333-27E3ED5ECF2D}" type="pres">
      <dgm:prSet presAssocID="{1AB16C8B-5096-4AE4-AC12-47D941398CA0}" presName="node" presStyleLbl="node1" presStyleIdx="2" presStyleCnt="7" custScaleX="13794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728D320-F157-4623-9A95-622AA8F08C90}" type="pres">
      <dgm:prSet presAssocID="{260FC6C0-E776-41DD-9773-A878F1B327BE}" presName="parTrans" presStyleLbl="sibTrans2D1" presStyleIdx="3" presStyleCnt="7"/>
      <dgm:spPr/>
      <dgm:t>
        <a:bodyPr/>
        <a:lstStyle/>
        <a:p>
          <a:endParaRPr lang="sl-SI"/>
        </a:p>
      </dgm:t>
    </dgm:pt>
    <dgm:pt modelId="{391BFA6A-1FF0-48DC-959D-24DDD3CE6E04}" type="pres">
      <dgm:prSet presAssocID="{260FC6C0-E776-41DD-9773-A878F1B327BE}" presName="connectorText" presStyleLbl="sibTrans2D1" presStyleIdx="3" presStyleCnt="7"/>
      <dgm:spPr/>
      <dgm:t>
        <a:bodyPr/>
        <a:lstStyle/>
        <a:p>
          <a:endParaRPr lang="sl-SI"/>
        </a:p>
      </dgm:t>
    </dgm:pt>
    <dgm:pt modelId="{D092F3BF-969A-452A-9D81-FCEF0D75D046}" type="pres">
      <dgm:prSet presAssocID="{9E9A6C08-A7C2-427B-85CC-0AD340324E96}" presName="node" presStyleLbl="node1" presStyleIdx="3" presStyleCnt="7" custScaleX="132207" custRadScaleRad="102945" custRadScaleInc="-1438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F916EEC-DA49-4483-842F-E3DFCA7F4F76}" type="pres">
      <dgm:prSet presAssocID="{AA6D23BB-B314-4A1B-AEA3-AC688DBCCF20}" presName="parTrans" presStyleLbl="sibTrans2D1" presStyleIdx="4" presStyleCnt="7"/>
      <dgm:spPr/>
      <dgm:t>
        <a:bodyPr/>
        <a:lstStyle/>
        <a:p>
          <a:endParaRPr lang="sl-SI"/>
        </a:p>
      </dgm:t>
    </dgm:pt>
    <dgm:pt modelId="{FF59E0E2-5EC8-43D1-AE9E-9904C0CE7126}" type="pres">
      <dgm:prSet presAssocID="{AA6D23BB-B314-4A1B-AEA3-AC688DBCCF20}" presName="connectorText" presStyleLbl="sibTrans2D1" presStyleIdx="4" presStyleCnt="7"/>
      <dgm:spPr/>
      <dgm:t>
        <a:bodyPr/>
        <a:lstStyle/>
        <a:p>
          <a:endParaRPr lang="sl-SI"/>
        </a:p>
      </dgm:t>
    </dgm:pt>
    <dgm:pt modelId="{3587CBE1-EE40-4457-8AED-8CCB51B8869C}" type="pres">
      <dgm:prSet presAssocID="{4C62D5D8-63AA-4E54-B5FA-57E4D1C58198}" presName="node" presStyleLbl="node1" presStyleIdx="4" presStyleCnt="7" custScaleX="13651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E94F1DB-CC15-4A2C-AC34-81CC4CFB9225}" type="pres">
      <dgm:prSet presAssocID="{3DC347C8-87E7-4838-8573-48FEF7AA7EA3}" presName="parTrans" presStyleLbl="sibTrans2D1" presStyleIdx="5" presStyleCnt="7"/>
      <dgm:spPr/>
      <dgm:t>
        <a:bodyPr/>
        <a:lstStyle/>
        <a:p>
          <a:endParaRPr lang="sl-SI"/>
        </a:p>
      </dgm:t>
    </dgm:pt>
    <dgm:pt modelId="{C50522E5-D7FC-432D-B36C-9C8782C346D0}" type="pres">
      <dgm:prSet presAssocID="{3DC347C8-87E7-4838-8573-48FEF7AA7EA3}" presName="connectorText" presStyleLbl="sibTrans2D1" presStyleIdx="5" presStyleCnt="7"/>
      <dgm:spPr/>
      <dgm:t>
        <a:bodyPr/>
        <a:lstStyle/>
        <a:p>
          <a:endParaRPr lang="sl-SI"/>
        </a:p>
      </dgm:t>
    </dgm:pt>
    <dgm:pt modelId="{32B07654-4EB2-4EF4-BEB7-411816821457}" type="pres">
      <dgm:prSet presAssocID="{96A0C3B7-CD44-4D8D-9041-20781874DE7C}" presName="node" presStyleLbl="node1" presStyleIdx="5" presStyleCnt="7" custScaleX="141084" custRadScaleRad="102100" custRadScaleInc="-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611310E-4C16-4B90-A7B7-8ECD22A20541}" type="pres">
      <dgm:prSet presAssocID="{824C152C-1A71-46B3-8CE8-DC1953026DF8}" presName="parTrans" presStyleLbl="sibTrans2D1" presStyleIdx="6" presStyleCnt="7"/>
      <dgm:spPr/>
      <dgm:t>
        <a:bodyPr/>
        <a:lstStyle/>
        <a:p>
          <a:endParaRPr lang="sl-SI"/>
        </a:p>
      </dgm:t>
    </dgm:pt>
    <dgm:pt modelId="{6C64CD54-3E67-4808-9A08-A4A89A3C18A5}" type="pres">
      <dgm:prSet presAssocID="{824C152C-1A71-46B3-8CE8-DC1953026DF8}" presName="connectorText" presStyleLbl="sibTrans2D1" presStyleIdx="6" presStyleCnt="7"/>
      <dgm:spPr/>
      <dgm:t>
        <a:bodyPr/>
        <a:lstStyle/>
        <a:p>
          <a:endParaRPr lang="sl-SI"/>
        </a:p>
      </dgm:t>
    </dgm:pt>
    <dgm:pt modelId="{D1E42AE5-A04F-45A1-B0FA-CEDC45038657}" type="pres">
      <dgm:prSet presAssocID="{F743D0D0-C2B9-40BA-8D5A-A89725DC197F}" presName="node" presStyleLbl="node1" presStyleIdx="6" presStyleCnt="7" custScaleX="13331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AC8348C-7396-4654-9C1A-80C45409756B}" type="presOf" srcId="{4DC4DD0B-1A83-4720-A708-A5547FB7B808}" destId="{2F76E6AB-3BD7-4720-9763-A2FB7C1009EC}" srcOrd="1" destOrd="0" presId="urn:microsoft.com/office/officeart/2005/8/layout/radial5"/>
    <dgm:cxn modelId="{ADFF7936-DE75-41D4-9299-7FCFD97E742C}" type="presOf" srcId="{F743D0D0-C2B9-40BA-8D5A-A89725DC197F}" destId="{D1E42AE5-A04F-45A1-B0FA-CEDC45038657}" srcOrd="0" destOrd="0" presId="urn:microsoft.com/office/officeart/2005/8/layout/radial5"/>
    <dgm:cxn modelId="{8411C36C-D5C1-4769-8DC0-6D54E1380F65}" type="presOf" srcId="{B1169139-0C7B-4AFE-9FBD-BFB1596BB2BC}" destId="{AE850032-2470-49E6-94D7-526DBAB41670}" srcOrd="1" destOrd="0" presId="urn:microsoft.com/office/officeart/2005/8/layout/radial5"/>
    <dgm:cxn modelId="{E33CAF57-0CD3-4D0D-A827-41FE0DE43A38}" srcId="{2DA71BF4-0FCF-47B7-9FE7-33714ACCA986}" destId="{1AAEAC80-DB1D-45BB-99B1-EC0F577BF927}" srcOrd="0" destOrd="0" parTransId="{36FAA686-467F-419F-A0B9-D2DF9D23492B}" sibTransId="{1EE32F8D-1C43-4F12-976C-3599E0501850}"/>
    <dgm:cxn modelId="{4BA601EA-280A-4DBB-B74D-C14D1C62A2C6}" type="presOf" srcId="{AA6D23BB-B314-4A1B-AEA3-AC688DBCCF20}" destId="{9F916EEC-DA49-4483-842F-E3DFCA7F4F76}" srcOrd="0" destOrd="0" presId="urn:microsoft.com/office/officeart/2005/8/layout/radial5"/>
    <dgm:cxn modelId="{7E351CDD-ACD6-443C-9ABE-F781F6F789EA}" srcId="{1AAEAC80-DB1D-45BB-99B1-EC0F577BF927}" destId="{1AB16C8B-5096-4AE4-AC12-47D941398CA0}" srcOrd="2" destOrd="0" parTransId="{4DC4DD0B-1A83-4720-A708-A5547FB7B808}" sibTransId="{4B72E954-1536-45D0-BCA3-395560E6F2A0}"/>
    <dgm:cxn modelId="{A89E331F-88D5-4FE2-9396-D30887ED725F}" type="presOf" srcId="{9E9A6C08-A7C2-427B-85CC-0AD340324E96}" destId="{D092F3BF-969A-452A-9D81-FCEF0D75D046}" srcOrd="0" destOrd="0" presId="urn:microsoft.com/office/officeart/2005/8/layout/radial5"/>
    <dgm:cxn modelId="{6BFF8D78-D7A4-4234-AFC2-AA5764DD8876}" type="presOf" srcId="{B1169139-0C7B-4AFE-9FBD-BFB1596BB2BC}" destId="{B5654EF8-D6B5-4398-A832-1E43BD1C6333}" srcOrd="0" destOrd="0" presId="urn:microsoft.com/office/officeart/2005/8/layout/radial5"/>
    <dgm:cxn modelId="{2469A336-C4DD-45A5-AA82-2B72571B6D57}" type="presOf" srcId="{4DC4DD0B-1A83-4720-A708-A5547FB7B808}" destId="{6FBE99A6-3C37-449F-A9AF-9A28AE962B5F}" srcOrd="0" destOrd="0" presId="urn:microsoft.com/office/officeart/2005/8/layout/radial5"/>
    <dgm:cxn modelId="{BBFB1208-E888-44AE-B843-599B596E1AF2}" type="presOf" srcId="{1AB16C8B-5096-4AE4-AC12-47D941398CA0}" destId="{93B9D449-527C-4717-9333-27E3ED5ECF2D}" srcOrd="0" destOrd="0" presId="urn:microsoft.com/office/officeart/2005/8/layout/radial5"/>
    <dgm:cxn modelId="{09C2F75A-B96B-4751-8B22-9289765C6D28}" type="presOf" srcId="{4C62D5D8-63AA-4E54-B5FA-57E4D1C58198}" destId="{3587CBE1-EE40-4457-8AED-8CCB51B8869C}" srcOrd="0" destOrd="0" presId="urn:microsoft.com/office/officeart/2005/8/layout/radial5"/>
    <dgm:cxn modelId="{1D21E9A6-856A-40F7-A839-5458B007AFEA}" type="presOf" srcId="{3DC347C8-87E7-4838-8573-48FEF7AA7EA3}" destId="{7E94F1DB-CC15-4A2C-AC34-81CC4CFB9225}" srcOrd="0" destOrd="0" presId="urn:microsoft.com/office/officeart/2005/8/layout/radial5"/>
    <dgm:cxn modelId="{D4A92F7D-3908-44DE-808B-C3B1C7174AAC}" type="presOf" srcId="{824C152C-1A71-46B3-8CE8-DC1953026DF8}" destId="{6C64CD54-3E67-4808-9A08-A4A89A3C18A5}" srcOrd="1" destOrd="0" presId="urn:microsoft.com/office/officeart/2005/8/layout/radial5"/>
    <dgm:cxn modelId="{FBAA7A1F-0278-4FB8-B6F1-BE4F70BA0796}" type="presOf" srcId="{476542BF-EC93-482C-80BC-238348C6D5BD}" destId="{B07698B8-2DED-4A6C-9B95-3D9B21B44AA9}" srcOrd="0" destOrd="0" presId="urn:microsoft.com/office/officeart/2005/8/layout/radial5"/>
    <dgm:cxn modelId="{6EAD1BD8-A92A-4D6D-A766-C792D2D4D6F6}" type="presOf" srcId="{FC13166F-E8A6-4409-A81A-1C51D5670893}" destId="{A7AC3663-15F9-445C-890C-93F277B85EEC}" srcOrd="0" destOrd="0" presId="urn:microsoft.com/office/officeart/2005/8/layout/radial5"/>
    <dgm:cxn modelId="{D80D7D40-9A39-4F96-8BBD-16FA715BC7BF}" type="presOf" srcId="{260FC6C0-E776-41DD-9773-A878F1B327BE}" destId="{391BFA6A-1FF0-48DC-959D-24DDD3CE6E04}" srcOrd="1" destOrd="0" presId="urn:microsoft.com/office/officeart/2005/8/layout/radial5"/>
    <dgm:cxn modelId="{B0899465-3FD3-458A-AB9C-8B45D4A4FD6D}" type="presOf" srcId="{824C152C-1A71-46B3-8CE8-DC1953026DF8}" destId="{5611310E-4C16-4B90-A7B7-8ECD22A20541}" srcOrd="0" destOrd="0" presId="urn:microsoft.com/office/officeart/2005/8/layout/radial5"/>
    <dgm:cxn modelId="{BF06C504-1946-427A-B082-A5C2E8D4C063}" type="presOf" srcId="{260FC6C0-E776-41DD-9773-A878F1B327BE}" destId="{E728D320-F157-4623-9A95-622AA8F08C90}" srcOrd="0" destOrd="0" presId="urn:microsoft.com/office/officeart/2005/8/layout/radial5"/>
    <dgm:cxn modelId="{B9EFB41E-0F6D-4D16-9CD6-EFC1B1222C1B}" type="presOf" srcId="{AA6D23BB-B314-4A1B-AEA3-AC688DBCCF20}" destId="{FF59E0E2-5EC8-43D1-AE9E-9904C0CE7126}" srcOrd="1" destOrd="0" presId="urn:microsoft.com/office/officeart/2005/8/layout/radial5"/>
    <dgm:cxn modelId="{4EBE065C-FAE7-493E-B9EF-813DBF9C6F89}" srcId="{1AAEAC80-DB1D-45BB-99B1-EC0F577BF927}" destId="{4C62D5D8-63AA-4E54-B5FA-57E4D1C58198}" srcOrd="4" destOrd="0" parTransId="{AA6D23BB-B314-4A1B-AEA3-AC688DBCCF20}" sibTransId="{A4420D04-1AC7-4B4A-BAEA-1D62ACA515FC}"/>
    <dgm:cxn modelId="{746AB112-5737-48D1-9A2C-E0A79377679E}" type="presOf" srcId="{68FFFB27-4A36-4B72-B17A-4960035E1DC2}" destId="{43D65704-0FB3-4F1F-BF13-76072F1E7992}" srcOrd="0" destOrd="0" presId="urn:microsoft.com/office/officeart/2005/8/layout/radial5"/>
    <dgm:cxn modelId="{9722F452-3AC8-4EF6-821E-EF60116ED7C2}" type="presOf" srcId="{1AAEAC80-DB1D-45BB-99B1-EC0F577BF927}" destId="{274CBEEB-E0F8-4A3B-B9CC-0717AE9C1517}" srcOrd="0" destOrd="0" presId="urn:microsoft.com/office/officeart/2005/8/layout/radial5"/>
    <dgm:cxn modelId="{CFCEB327-81CA-49F7-A1CF-815B716C4970}" type="presOf" srcId="{3DC347C8-87E7-4838-8573-48FEF7AA7EA3}" destId="{C50522E5-D7FC-432D-B36C-9C8782C346D0}" srcOrd="1" destOrd="0" presId="urn:microsoft.com/office/officeart/2005/8/layout/radial5"/>
    <dgm:cxn modelId="{77B869A1-49E1-4C1C-974F-74836124A228}" type="presOf" srcId="{2DA71BF4-0FCF-47B7-9FE7-33714ACCA986}" destId="{219FF780-CBDA-488F-A0BC-6C9E4C7C38F8}" srcOrd="0" destOrd="0" presId="urn:microsoft.com/office/officeart/2005/8/layout/radial5"/>
    <dgm:cxn modelId="{2B76E2CC-FB8E-4EF9-86A3-819C9818DF9A}" type="presOf" srcId="{FC13166F-E8A6-4409-A81A-1C51D5670893}" destId="{1D0C774C-5867-4745-B51D-44A7FF10B53D}" srcOrd="1" destOrd="0" presId="urn:microsoft.com/office/officeart/2005/8/layout/radial5"/>
    <dgm:cxn modelId="{B0E3539F-AE2B-4DF1-8723-B7A559F06AF1}" srcId="{1AAEAC80-DB1D-45BB-99B1-EC0F577BF927}" destId="{9E9A6C08-A7C2-427B-85CC-0AD340324E96}" srcOrd="3" destOrd="0" parTransId="{260FC6C0-E776-41DD-9773-A878F1B327BE}" sibTransId="{3C965380-D003-4687-A70D-763EEC9186D5}"/>
    <dgm:cxn modelId="{555ECA0B-2837-4C97-8F50-3F41C151BAC9}" srcId="{1AAEAC80-DB1D-45BB-99B1-EC0F577BF927}" destId="{68FFFB27-4A36-4B72-B17A-4960035E1DC2}" srcOrd="0" destOrd="0" parTransId="{FC13166F-E8A6-4409-A81A-1C51D5670893}" sibTransId="{98A7D5B6-DBEC-434E-838B-0F84CEB930DC}"/>
    <dgm:cxn modelId="{938F8702-05E7-4C85-85C1-B40B722BC7F1}" srcId="{1AAEAC80-DB1D-45BB-99B1-EC0F577BF927}" destId="{476542BF-EC93-482C-80BC-238348C6D5BD}" srcOrd="1" destOrd="0" parTransId="{B1169139-0C7B-4AFE-9FBD-BFB1596BB2BC}" sibTransId="{31012668-C19E-496E-A5C6-29ECEDFE8D52}"/>
    <dgm:cxn modelId="{13522EDC-8DF8-4ABB-93E1-0832A6970EC1}" srcId="{1AAEAC80-DB1D-45BB-99B1-EC0F577BF927}" destId="{96A0C3B7-CD44-4D8D-9041-20781874DE7C}" srcOrd="5" destOrd="0" parTransId="{3DC347C8-87E7-4838-8573-48FEF7AA7EA3}" sibTransId="{92E4D643-D9B1-4BEA-A0D7-7740E99E406D}"/>
    <dgm:cxn modelId="{2BE722F7-73BE-455E-80F1-1A733A367A2B}" srcId="{1AAEAC80-DB1D-45BB-99B1-EC0F577BF927}" destId="{F743D0D0-C2B9-40BA-8D5A-A89725DC197F}" srcOrd="6" destOrd="0" parTransId="{824C152C-1A71-46B3-8CE8-DC1953026DF8}" sibTransId="{071BF0F3-5FC6-454A-94CF-14BE8AED563A}"/>
    <dgm:cxn modelId="{FA1AF206-AB88-4F56-88B9-C63288EF79E0}" type="presOf" srcId="{96A0C3B7-CD44-4D8D-9041-20781874DE7C}" destId="{32B07654-4EB2-4EF4-BEB7-411816821457}" srcOrd="0" destOrd="0" presId="urn:microsoft.com/office/officeart/2005/8/layout/radial5"/>
    <dgm:cxn modelId="{80FF6BFB-7077-4798-AFA8-272E05E53C97}" type="presParOf" srcId="{219FF780-CBDA-488F-A0BC-6C9E4C7C38F8}" destId="{274CBEEB-E0F8-4A3B-B9CC-0717AE9C1517}" srcOrd="0" destOrd="0" presId="urn:microsoft.com/office/officeart/2005/8/layout/radial5"/>
    <dgm:cxn modelId="{3FDB13FF-B7A2-43D6-87AC-C1463DDD92C1}" type="presParOf" srcId="{219FF780-CBDA-488F-A0BC-6C9E4C7C38F8}" destId="{A7AC3663-15F9-445C-890C-93F277B85EEC}" srcOrd="1" destOrd="0" presId="urn:microsoft.com/office/officeart/2005/8/layout/radial5"/>
    <dgm:cxn modelId="{EF778369-C867-4DEC-A680-D7F89A82C69C}" type="presParOf" srcId="{A7AC3663-15F9-445C-890C-93F277B85EEC}" destId="{1D0C774C-5867-4745-B51D-44A7FF10B53D}" srcOrd="0" destOrd="0" presId="urn:microsoft.com/office/officeart/2005/8/layout/radial5"/>
    <dgm:cxn modelId="{9C77B375-5937-4EC6-8ED2-FC83ED5D484E}" type="presParOf" srcId="{219FF780-CBDA-488F-A0BC-6C9E4C7C38F8}" destId="{43D65704-0FB3-4F1F-BF13-76072F1E7992}" srcOrd="2" destOrd="0" presId="urn:microsoft.com/office/officeart/2005/8/layout/radial5"/>
    <dgm:cxn modelId="{D7643043-C345-470F-A268-8DC725E3DF22}" type="presParOf" srcId="{219FF780-CBDA-488F-A0BC-6C9E4C7C38F8}" destId="{B5654EF8-D6B5-4398-A832-1E43BD1C6333}" srcOrd="3" destOrd="0" presId="urn:microsoft.com/office/officeart/2005/8/layout/radial5"/>
    <dgm:cxn modelId="{28E3F8EC-01DB-4913-AF3F-0F61E5BA9A4C}" type="presParOf" srcId="{B5654EF8-D6B5-4398-A832-1E43BD1C6333}" destId="{AE850032-2470-49E6-94D7-526DBAB41670}" srcOrd="0" destOrd="0" presId="urn:microsoft.com/office/officeart/2005/8/layout/radial5"/>
    <dgm:cxn modelId="{91BA7BA7-2555-42AC-8BC3-3F8649E84B15}" type="presParOf" srcId="{219FF780-CBDA-488F-A0BC-6C9E4C7C38F8}" destId="{B07698B8-2DED-4A6C-9B95-3D9B21B44AA9}" srcOrd="4" destOrd="0" presId="urn:microsoft.com/office/officeart/2005/8/layout/radial5"/>
    <dgm:cxn modelId="{0BA096CA-7AF8-43AC-A13C-40BB43F378E7}" type="presParOf" srcId="{219FF780-CBDA-488F-A0BC-6C9E4C7C38F8}" destId="{6FBE99A6-3C37-449F-A9AF-9A28AE962B5F}" srcOrd="5" destOrd="0" presId="urn:microsoft.com/office/officeart/2005/8/layout/radial5"/>
    <dgm:cxn modelId="{E711F82B-AF8A-4F33-A071-1D37D673BC98}" type="presParOf" srcId="{6FBE99A6-3C37-449F-A9AF-9A28AE962B5F}" destId="{2F76E6AB-3BD7-4720-9763-A2FB7C1009EC}" srcOrd="0" destOrd="0" presId="urn:microsoft.com/office/officeart/2005/8/layout/radial5"/>
    <dgm:cxn modelId="{F46AC73B-3072-4488-BC0A-2D8061CEEA7E}" type="presParOf" srcId="{219FF780-CBDA-488F-A0BC-6C9E4C7C38F8}" destId="{93B9D449-527C-4717-9333-27E3ED5ECF2D}" srcOrd="6" destOrd="0" presId="urn:microsoft.com/office/officeart/2005/8/layout/radial5"/>
    <dgm:cxn modelId="{66B6ABCC-8E23-41DE-89B1-0B4CD0C89808}" type="presParOf" srcId="{219FF780-CBDA-488F-A0BC-6C9E4C7C38F8}" destId="{E728D320-F157-4623-9A95-622AA8F08C90}" srcOrd="7" destOrd="0" presId="urn:microsoft.com/office/officeart/2005/8/layout/radial5"/>
    <dgm:cxn modelId="{D6E1A560-47BA-439E-8427-3E2B903AFEE5}" type="presParOf" srcId="{E728D320-F157-4623-9A95-622AA8F08C90}" destId="{391BFA6A-1FF0-48DC-959D-24DDD3CE6E04}" srcOrd="0" destOrd="0" presId="urn:microsoft.com/office/officeart/2005/8/layout/radial5"/>
    <dgm:cxn modelId="{0A71077C-B877-4753-9C14-AE3FD47650BC}" type="presParOf" srcId="{219FF780-CBDA-488F-A0BC-6C9E4C7C38F8}" destId="{D092F3BF-969A-452A-9D81-FCEF0D75D046}" srcOrd="8" destOrd="0" presId="urn:microsoft.com/office/officeart/2005/8/layout/radial5"/>
    <dgm:cxn modelId="{216EBA08-84F0-4AC9-A2F1-4BF022625D73}" type="presParOf" srcId="{219FF780-CBDA-488F-A0BC-6C9E4C7C38F8}" destId="{9F916EEC-DA49-4483-842F-E3DFCA7F4F76}" srcOrd="9" destOrd="0" presId="urn:microsoft.com/office/officeart/2005/8/layout/radial5"/>
    <dgm:cxn modelId="{BFA486B7-3CA8-4981-ADF3-FAC87C8D84B2}" type="presParOf" srcId="{9F916EEC-DA49-4483-842F-E3DFCA7F4F76}" destId="{FF59E0E2-5EC8-43D1-AE9E-9904C0CE7126}" srcOrd="0" destOrd="0" presId="urn:microsoft.com/office/officeart/2005/8/layout/radial5"/>
    <dgm:cxn modelId="{12291A52-DB8B-45AA-88A8-BA762EF0AACC}" type="presParOf" srcId="{219FF780-CBDA-488F-A0BC-6C9E4C7C38F8}" destId="{3587CBE1-EE40-4457-8AED-8CCB51B8869C}" srcOrd="10" destOrd="0" presId="urn:microsoft.com/office/officeart/2005/8/layout/radial5"/>
    <dgm:cxn modelId="{04B14A9C-124F-4ACA-996E-1CB0E073210C}" type="presParOf" srcId="{219FF780-CBDA-488F-A0BC-6C9E4C7C38F8}" destId="{7E94F1DB-CC15-4A2C-AC34-81CC4CFB9225}" srcOrd="11" destOrd="0" presId="urn:microsoft.com/office/officeart/2005/8/layout/radial5"/>
    <dgm:cxn modelId="{9F82155A-826E-4133-95BB-288827A42B73}" type="presParOf" srcId="{7E94F1DB-CC15-4A2C-AC34-81CC4CFB9225}" destId="{C50522E5-D7FC-432D-B36C-9C8782C346D0}" srcOrd="0" destOrd="0" presId="urn:microsoft.com/office/officeart/2005/8/layout/radial5"/>
    <dgm:cxn modelId="{CC9A9353-3A81-4E4B-A85D-92B5FA684E71}" type="presParOf" srcId="{219FF780-CBDA-488F-A0BC-6C9E4C7C38F8}" destId="{32B07654-4EB2-4EF4-BEB7-411816821457}" srcOrd="12" destOrd="0" presId="urn:microsoft.com/office/officeart/2005/8/layout/radial5"/>
    <dgm:cxn modelId="{6555905E-7831-49B7-A516-0C2B69BD9CB3}" type="presParOf" srcId="{219FF780-CBDA-488F-A0BC-6C9E4C7C38F8}" destId="{5611310E-4C16-4B90-A7B7-8ECD22A20541}" srcOrd="13" destOrd="0" presId="urn:microsoft.com/office/officeart/2005/8/layout/radial5"/>
    <dgm:cxn modelId="{224000CF-1265-4F20-9D75-3646CAA230F9}" type="presParOf" srcId="{5611310E-4C16-4B90-A7B7-8ECD22A20541}" destId="{6C64CD54-3E67-4808-9A08-A4A89A3C18A5}" srcOrd="0" destOrd="0" presId="urn:microsoft.com/office/officeart/2005/8/layout/radial5"/>
    <dgm:cxn modelId="{A1EB991F-94BF-4B0B-9726-540456F5A4F6}" type="presParOf" srcId="{219FF780-CBDA-488F-A0BC-6C9E4C7C38F8}" destId="{D1E42AE5-A04F-45A1-B0FA-CEDC4503865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48DC9-2910-4D50-ABFB-B5297964EB7A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42182658-3F9D-483D-A90A-C32D883458D1}">
      <dgm:prSet phldrT="[besedilo]" custT="1"/>
      <dgm:spPr/>
      <dgm:t>
        <a:bodyPr/>
        <a:lstStyle/>
        <a:p>
          <a:r>
            <a:rPr lang="sl-SI" sz="1600" b="1" dirty="0" smtClean="0">
              <a:solidFill>
                <a:schemeClr val="bg1"/>
              </a:solidFill>
            </a:rPr>
            <a:t>MINIMALISTIČNI PRISTOP V UMETNOSTI</a:t>
          </a:r>
          <a:endParaRPr lang="sl-SI" sz="1600" b="1" dirty="0">
            <a:solidFill>
              <a:schemeClr val="bg1"/>
            </a:solidFill>
          </a:endParaRPr>
        </a:p>
      </dgm:t>
    </dgm:pt>
    <dgm:pt modelId="{F2FD486A-8A72-47DE-A637-E45F35B0A0FB}" type="parTrans" cxnId="{072009C9-68E9-4FBF-8B7E-2721065390DD}">
      <dgm:prSet/>
      <dgm:spPr/>
      <dgm:t>
        <a:bodyPr/>
        <a:lstStyle/>
        <a:p>
          <a:endParaRPr lang="sl-SI"/>
        </a:p>
      </dgm:t>
    </dgm:pt>
    <dgm:pt modelId="{0A7FA27D-12A1-439C-B3CC-B8051EACBA8E}" type="sibTrans" cxnId="{072009C9-68E9-4FBF-8B7E-2721065390DD}">
      <dgm:prSet/>
      <dgm:spPr/>
      <dgm:t>
        <a:bodyPr/>
        <a:lstStyle/>
        <a:p>
          <a:endParaRPr lang="sl-SI"/>
        </a:p>
      </dgm:t>
    </dgm:pt>
    <dgm:pt modelId="{D627FD99-F929-49BE-A5AE-23553565D56D}">
      <dgm:prSet phldrT="[besedil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600" b="1" dirty="0" smtClean="0">
              <a:solidFill>
                <a:schemeClr val="bg1"/>
              </a:solidFill>
            </a:rPr>
            <a:t>VIZUALNE KOMUNIKACIJE IN E-MEDIJI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b="1" dirty="0">
            <a:solidFill>
              <a:schemeClr val="bg1"/>
            </a:solidFill>
          </a:endParaRPr>
        </a:p>
      </dgm:t>
    </dgm:pt>
    <dgm:pt modelId="{F8E0E532-1548-41E8-A190-E50FFB0387F3}" type="parTrans" cxnId="{C9E6A9CE-70AE-4940-AB50-231878A492A0}">
      <dgm:prSet/>
      <dgm:spPr/>
      <dgm:t>
        <a:bodyPr/>
        <a:lstStyle/>
        <a:p>
          <a:endParaRPr lang="sl-SI"/>
        </a:p>
      </dgm:t>
    </dgm:pt>
    <dgm:pt modelId="{6F361F44-E29F-4D5F-827B-8D9353A9F4C7}" type="sibTrans" cxnId="{C9E6A9CE-70AE-4940-AB50-231878A492A0}">
      <dgm:prSet/>
      <dgm:spPr/>
      <dgm:t>
        <a:bodyPr/>
        <a:lstStyle/>
        <a:p>
          <a:endParaRPr lang="sl-SI"/>
        </a:p>
      </dgm:t>
    </dgm:pt>
    <dgm:pt modelId="{B7CE80C4-4856-4F56-891A-B1FF6BD2A46B}">
      <dgm:prSet phldrT="[besedilo]" custT="1"/>
      <dgm:spPr/>
      <dgm:t>
        <a:bodyPr/>
        <a:lstStyle/>
        <a:p>
          <a:r>
            <a:rPr lang="sl-SI" sz="1600" b="1" dirty="0" smtClean="0">
              <a:solidFill>
                <a:schemeClr val="bg1"/>
              </a:solidFill>
            </a:rPr>
            <a:t>KONCEPTUALNI PRISTOP V UMETNOSTI</a:t>
          </a:r>
          <a:endParaRPr lang="sl-SI" sz="1600" b="1" dirty="0">
            <a:solidFill>
              <a:schemeClr val="bg1"/>
            </a:solidFill>
          </a:endParaRPr>
        </a:p>
      </dgm:t>
    </dgm:pt>
    <dgm:pt modelId="{27FDFDB2-14D4-4C87-9D24-6E45A59C83A3}" type="parTrans" cxnId="{B98D83C8-BF9E-4F03-8390-8F57F8AFC231}">
      <dgm:prSet/>
      <dgm:spPr/>
      <dgm:t>
        <a:bodyPr/>
        <a:lstStyle/>
        <a:p>
          <a:endParaRPr lang="sl-SI"/>
        </a:p>
      </dgm:t>
    </dgm:pt>
    <dgm:pt modelId="{AF0850CA-FADE-4D06-93AF-D59A278A638F}" type="sibTrans" cxnId="{B98D83C8-BF9E-4F03-8390-8F57F8AFC231}">
      <dgm:prSet/>
      <dgm:spPr/>
      <dgm:t>
        <a:bodyPr/>
        <a:lstStyle/>
        <a:p>
          <a:endParaRPr lang="sl-SI"/>
        </a:p>
      </dgm:t>
    </dgm:pt>
    <dgm:pt modelId="{E4F48ECB-2B17-41D5-BA0C-F42FF579C93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100" b="1" dirty="0" smtClean="0">
              <a:solidFill>
                <a:schemeClr val="bg1"/>
              </a:solidFill>
            </a:rPr>
            <a:t>INTERDISCIPLINARNOST </a:t>
          </a:r>
          <a:r>
            <a:rPr lang="sl-SI" sz="1600" b="1" dirty="0" smtClean="0">
              <a:solidFill>
                <a:schemeClr val="bg1"/>
              </a:solidFill>
            </a:rPr>
            <a:t>V UMETNOSTI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dirty="0"/>
        </a:p>
      </dgm:t>
    </dgm:pt>
    <dgm:pt modelId="{4965FA5D-19BF-45F2-B7D7-5155D0368345}" type="parTrans" cxnId="{4420C9C6-AF7B-4923-A1A2-72551763A265}">
      <dgm:prSet/>
      <dgm:spPr/>
      <dgm:t>
        <a:bodyPr/>
        <a:lstStyle/>
        <a:p>
          <a:endParaRPr lang="sl-SI"/>
        </a:p>
      </dgm:t>
    </dgm:pt>
    <dgm:pt modelId="{A1BE4A15-3C4E-4AF2-BD12-C38B19ABA757}" type="sibTrans" cxnId="{4420C9C6-AF7B-4923-A1A2-72551763A265}">
      <dgm:prSet/>
      <dgm:spPr/>
      <dgm:t>
        <a:bodyPr/>
        <a:lstStyle/>
        <a:p>
          <a:endParaRPr lang="sl-SI"/>
        </a:p>
      </dgm:t>
    </dgm:pt>
    <dgm:pt modelId="{392ACCB4-028E-4EFF-9291-F22E4CE4BBA0}" type="pres">
      <dgm:prSet presAssocID="{C9A48DC9-2910-4D50-ABFB-B5297964EB7A}" presName="compositeShape" presStyleCnt="0">
        <dgm:presLayoutVars>
          <dgm:chMax val="7"/>
          <dgm:dir/>
          <dgm:resizeHandles val="exact"/>
        </dgm:presLayoutVars>
      </dgm:prSet>
      <dgm:spPr/>
    </dgm:pt>
    <dgm:pt modelId="{B62A1AF2-91F5-4EF3-B34D-F4BAAF6B7D1A}" type="pres">
      <dgm:prSet presAssocID="{C9A48DC9-2910-4D50-ABFB-B5297964EB7A}" presName="wedge1" presStyleLbl="node1" presStyleIdx="0" presStyleCnt="4"/>
      <dgm:spPr/>
      <dgm:t>
        <a:bodyPr/>
        <a:lstStyle/>
        <a:p>
          <a:endParaRPr lang="sl-SI"/>
        </a:p>
      </dgm:t>
    </dgm:pt>
    <dgm:pt modelId="{13105C83-177D-42DA-9E58-C12B8C12C72A}" type="pres">
      <dgm:prSet presAssocID="{C9A48DC9-2910-4D50-ABFB-B5297964EB7A}" presName="dummy1a" presStyleCnt="0"/>
      <dgm:spPr/>
    </dgm:pt>
    <dgm:pt modelId="{5AE5F327-F179-410E-9202-3033DC195333}" type="pres">
      <dgm:prSet presAssocID="{C9A48DC9-2910-4D50-ABFB-B5297964EB7A}" presName="dummy1b" presStyleCnt="0"/>
      <dgm:spPr/>
    </dgm:pt>
    <dgm:pt modelId="{5D83E6D7-4D9C-4FCA-848F-4099DA02EA6C}" type="pres">
      <dgm:prSet presAssocID="{C9A48DC9-2910-4D50-ABFB-B5297964EB7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F8AC9D0-5E89-4FCC-879D-00198B590BC2}" type="pres">
      <dgm:prSet presAssocID="{C9A48DC9-2910-4D50-ABFB-B5297964EB7A}" presName="wedge2" presStyleLbl="node1" presStyleIdx="1" presStyleCnt="4" custLinFactNeighborY="-231"/>
      <dgm:spPr/>
      <dgm:t>
        <a:bodyPr/>
        <a:lstStyle/>
        <a:p>
          <a:endParaRPr lang="sl-SI"/>
        </a:p>
      </dgm:t>
    </dgm:pt>
    <dgm:pt modelId="{287A7C60-D148-46DD-8359-6D2220B6C5E4}" type="pres">
      <dgm:prSet presAssocID="{C9A48DC9-2910-4D50-ABFB-B5297964EB7A}" presName="dummy2a" presStyleCnt="0"/>
      <dgm:spPr/>
    </dgm:pt>
    <dgm:pt modelId="{C3D43116-BE9D-4EA5-BC5D-D06F0235590A}" type="pres">
      <dgm:prSet presAssocID="{C9A48DC9-2910-4D50-ABFB-B5297964EB7A}" presName="dummy2b" presStyleCnt="0"/>
      <dgm:spPr/>
    </dgm:pt>
    <dgm:pt modelId="{E187AF23-E1C9-416D-B755-7B663352E164}" type="pres">
      <dgm:prSet presAssocID="{C9A48DC9-2910-4D50-ABFB-B5297964EB7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1DA225-4090-47EB-BCE3-32253011D492}" type="pres">
      <dgm:prSet presAssocID="{C9A48DC9-2910-4D50-ABFB-B5297964EB7A}" presName="wedge3" presStyleLbl="node1" presStyleIdx="2" presStyleCnt="4"/>
      <dgm:spPr/>
      <dgm:t>
        <a:bodyPr/>
        <a:lstStyle/>
        <a:p>
          <a:endParaRPr lang="sl-SI"/>
        </a:p>
      </dgm:t>
    </dgm:pt>
    <dgm:pt modelId="{D32C7091-39F6-43F8-BFB5-32550904D07B}" type="pres">
      <dgm:prSet presAssocID="{C9A48DC9-2910-4D50-ABFB-B5297964EB7A}" presName="dummy3a" presStyleCnt="0"/>
      <dgm:spPr/>
    </dgm:pt>
    <dgm:pt modelId="{B592693D-2136-4455-B879-C78D3271E33C}" type="pres">
      <dgm:prSet presAssocID="{C9A48DC9-2910-4D50-ABFB-B5297964EB7A}" presName="dummy3b" presStyleCnt="0"/>
      <dgm:spPr/>
    </dgm:pt>
    <dgm:pt modelId="{89E8EA57-C615-4792-96C3-C2B861B087F0}" type="pres">
      <dgm:prSet presAssocID="{C9A48DC9-2910-4D50-ABFB-B5297964EB7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386E811-97F8-4081-99C4-C57ECBAE302C}" type="pres">
      <dgm:prSet presAssocID="{C9A48DC9-2910-4D50-ABFB-B5297964EB7A}" presName="wedge4" presStyleLbl="node1" presStyleIdx="3" presStyleCnt="4"/>
      <dgm:spPr/>
      <dgm:t>
        <a:bodyPr/>
        <a:lstStyle/>
        <a:p>
          <a:endParaRPr lang="sl-SI"/>
        </a:p>
      </dgm:t>
    </dgm:pt>
    <dgm:pt modelId="{7E6A41FD-5190-4CDD-B921-2649CEAD8100}" type="pres">
      <dgm:prSet presAssocID="{C9A48DC9-2910-4D50-ABFB-B5297964EB7A}" presName="dummy4a" presStyleCnt="0"/>
      <dgm:spPr/>
    </dgm:pt>
    <dgm:pt modelId="{5D6A98A0-89F7-4C1C-92C5-04E17F6DF38E}" type="pres">
      <dgm:prSet presAssocID="{C9A48DC9-2910-4D50-ABFB-B5297964EB7A}" presName="dummy4b" presStyleCnt="0"/>
      <dgm:spPr/>
    </dgm:pt>
    <dgm:pt modelId="{DA363435-77A6-4094-B648-9320EB1E7880}" type="pres">
      <dgm:prSet presAssocID="{C9A48DC9-2910-4D50-ABFB-B5297964EB7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ABA6304-98C2-40F6-91AF-BDBC07DE28A4}" type="pres">
      <dgm:prSet presAssocID="{0A7FA27D-12A1-439C-B3CC-B8051EACBA8E}" presName="arrowWedge1" presStyleLbl="fgSibTrans2D1" presStyleIdx="0" presStyleCnt="4"/>
      <dgm:spPr/>
    </dgm:pt>
    <dgm:pt modelId="{E80F0C61-8371-4A81-94F4-B19F6B371128}" type="pres">
      <dgm:prSet presAssocID="{A1BE4A15-3C4E-4AF2-BD12-C38B19ABA757}" presName="arrowWedge2" presStyleLbl="fgSibTrans2D1" presStyleIdx="1" presStyleCnt="4" custLinFactNeighborX="411" custLinFactNeighborY="611"/>
      <dgm:spPr/>
    </dgm:pt>
    <dgm:pt modelId="{E3EF0910-217A-4F28-AEE8-ADDD3E5F166C}" type="pres">
      <dgm:prSet presAssocID="{6F361F44-E29F-4D5F-827B-8D9353A9F4C7}" presName="arrowWedge3" presStyleLbl="fgSibTrans2D1" presStyleIdx="2" presStyleCnt="4"/>
      <dgm:spPr/>
    </dgm:pt>
    <dgm:pt modelId="{825E85F5-7AFF-4313-BE30-0462D64299EE}" type="pres">
      <dgm:prSet presAssocID="{AF0850CA-FADE-4D06-93AF-D59A278A638F}" presName="arrowWedge4" presStyleLbl="fgSibTrans2D1" presStyleIdx="3" presStyleCnt="4"/>
      <dgm:spPr/>
    </dgm:pt>
  </dgm:ptLst>
  <dgm:cxnLst>
    <dgm:cxn modelId="{EE1ABBF2-9752-4526-BA44-53864B70F324}" type="presOf" srcId="{C9A48DC9-2910-4D50-ABFB-B5297964EB7A}" destId="{392ACCB4-028E-4EFF-9291-F22E4CE4BBA0}" srcOrd="0" destOrd="0" presId="urn:microsoft.com/office/officeart/2005/8/layout/cycle8"/>
    <dgm:cxn modelId="{EE754243-66C8-4E82-99CC-2AC36DFB9DEF}" type="presOf" srcId="{B7CE80C4-4856-4F56-891A-B1FF6BD2A46B}" destId="{6386E811-97F8-4081-99C4-C57ECBAE302C}" srcOrd="0" destOrd="0" presId="urn:microsoft.com/office/officeart/2005/8/layout/cycle8"/>
    <dgm:cxn modelId="{B98D83C8-BF9E-4F03-8390-8F57F8AFC231}" srcId="{C9A48DC9-2910-4D50-ABFB-B5297964EB7A}" destId="{B7CE80C4-4856-4F56-891A-B1FF6BD2A46B}" srcOrd="3" destOrd="0" parTransId="{27FDFDB2-14D4-4C87-9D24-6E45A59C83A3}" sibTransId="{AF0850CA-FADE-4D06-93AF-D59A278A638F}"/>
    <dgm:cxn modelId="{05D95804-774D-4881-B87C-9533EAE1BB05}" type="presOf" srcId="{D627FD99-F929-49BE-A5AE-23553565D56D}" destId="{091DA225-4090-47EB-BCE3-32253011D492}" srcOrd="0" destOrd="0" presId="urn:microsoft.com/office/officeart/2005/8/layout/cycle8"/>
    <dgm:cxn modelId="{9687A66B-B19C-4A9E-8F23-62515CA1803B}" type="presOf" srcId="{E4F48ECB-2B17-41D5-BA0C-F42FF579C93E}" destId="{E187AF23-E1C9-416D-B755-7B663352E164}" srcOrd="1" destOrd="0" presId="urn:microsoft.com/office/officeart/2005/8/layout/cycle8"/>
    <dgm:cxn modelId="{7551C652-9B27-42CB-A465-53989A0713AC}" type="presOf" srcId="{B7CE80C4-4856-4F56-891A-B1FF6BD2A46B}" destId="{DA363435-77A6-4094-B648-9320EB1E7880}" srcOrd="1" destOrd="0" presId="urn:microsoft.com/office/officeart/2005/8/layout/cycle8"/>
    <dgm:cxn modelId="{4420C9C6-AF7B-4923-A1A2-72551763A265}" srcId="{C9A48DC9-2910-4D50-ABFB-B5297964EB7A}" destId="{E4F48ECB-2B17-41D5-BA0C-F42FF579C93E}" srcOrd="1" destOrd="0" parTransId="{4965FA5D-19BF-45F2-B7D7-5155D0368345}" sibTransId="{A1BE4A15-3C4E-4AF2-BD12-C38B19ABA757}"/>
    <dgm:cxn modelId="{EA8F7C1F-0857-497E-B406-99F268C34E88}" type="presOf" srcId="{42182658-3F9D-483D-A90A-C32D883458D1}" destId="{B62A1AF2-91F5-4EF3-B34D-F4BAAF6B7D1A}" srcOrd="0" destOrd="0" presId="urn:microsoft.com/office/officeart/2005/8/layout/cycle8"/>
    <dgm:cxn modelId="{725D5913-B999-4805-9D72-AF88905A6563}" type="presOf" srcId="{E4F48ECB-2B17-41D5-BA0C-F42FF579C93E}" destId="{9F8AC9D0-5E89-4FCC-879D-00198B590BC2}" srcOrd="0" destOrd="0" presId="urn:microsoft.com/office/officeart/2005/8/layout/cycle8"/>
    <dgm:cxn modelId="{014FA6B9-85BE-4A92-AEF9-4BCD01A4F598}" type="presOf" srcId="{42182658-3F9D-483D-A90A-C32D883458D1}" destId="{5D83E6D7-4D9C-4FCA-848F-4099DA02EA6C}" srcOrd="1" destOrd="0" presId="urn:microsoft.com/office/officeart/2005/8/layout/cycle8"/>
    <dgm:cxn modelId="{3BA54CAC-100A-4E56-89A9-47F7E3603EAC}" type="presOf" srcId="{D627FD99-F929-49BE-A5AE-23553565D56D}" destId="{89E8EA57-C615-4792-96C3-C2B861B087F0}" srcOrd="1" destOrd="0" presId="urn:microsoft.com/office/officeart/2005/8/layout/cycle8"/>
    <dgm:cxn modelId="{072009C9-68E9-4FBF-8B7E-2721065390DD}" srcId="{C9A48DC9-2910-4D50-ABFB-B5297964EB7A}" destId="{42182658-3F9D-483D-A90A-C32D883458D1}" srcOrd="0" destOrd="0" parTransId="{F2FD486A-8A72-47DE-A637-E45F35B0A0FB}" sibTransId="{0A7FA27D-12A1-439C-B3CC-B8051EACBA8E}"/>
    <dgm:cxn modelId="{C9E6A9CE-70AE-4940-AB50-231878A492A0}" srcId="{C9A48DC9-2910-4D50-ABFB-B5297964EB7A}" destId="{D627FD99-F929-49BE-A5AE-23553565D56D}" srcOrd="2" destOrd="0" parTransId="{F8E0E532-1548-41E8-A190-E50FFB0387F3}" sibTransId="{6F361F44-E29F-4D5F-827B-8D9353A9F4C7}"/>
    <dgm:cxn modelId="{0B96DDAD-DD87-4006-9174-C57CDBE83456}" type="presParOf" srcId="{392ACCB4-028E-4EFF-9291-F22E4CE4BBA0}" destId="{B62A1AF2-91F5-4EF3-B34D-F4BAAF6B7D1A}" srcOrd="0" destOrd="0" presId="urn:microsoft.com/office/officeart/2005/8/layout/cycle8"/>
    <dgm:cxn modelId="{CF1BEDBB-5639-42FC-A6CA-9DC83AD8B2C5}" type="presParOf" srcId="{392ACCB4-028E-4EFF-9291-F22E4CE4BBA0}" destId="{13105C83-177D-42DA-9E58-C12B8C12C72A}" srcOrd="1" destOrd="0" presId="urn:microsoft.com/office/officeart/2005/8/layout/cycle8"/>
    <dgm:cxn modelId="{F63372BC-5DBB-42DC-8736-2332136F4341}" type="presParOf" srcId="{392ACCB4-028E-4EFF-9291-F22E4CE4BBA0}" destId="{5AE5F327-F179-410E-9202-3033DC195333}" srcOrd="2" destOrd="0" presId="urn:microsoft.com/office/officeart/2005/8/layout/cycle8"/>
    <dgm:cxn modelId="{B253C39B-7FFD-4D2A-93B2-FBAEADA4BB6C}" type="presParOf" srcId="{392ACCB4-028E-4EFF-9291-F22E4CE4BBA0}" destId="{5D83E6D7-4D9C-4FCA-848F-4099DA02EA6C}" srcOrd="3" destOrd="0" presId="urn:microsoft.com/office/officeart/2005/8/layout/cycle8"/>
    <dgm:cxn modelId="{918438DC-CBDA-4677-94F6-C24DA56529A9}" type="presParOf" srcId="{392ACCB4-028E-4EFF-9291-F22E4CE4BBA0}" destId="{9F8AC9D0-5E89-4FCC-879D-00198B590BC2}" srcOrd="4" destOrd="0" presId="urn:microsoft.com/office/officeart/2005/8/layout/cycle8"/>
    <dgm:cxn modelId="{473C42BE-97E2-4914-9E6D-8BE773CDE710}" type="presParOf" srcId="{392ACCB4-028E-4EFF-9291-F22E4CE4BBA0}" destId="{287A7C60-D148-46DD-8359-6D2220B6C5E4}" srcOrd="5" destOrd="0" presId="urn:microsoft.com/office/officeart/2005/8/layout/cycle8"/>
    <dgm:cxn modelId="{64C11EF5-2AB5-4B1F-BB58-934634483F08}" type="presParOf" srcId="{392ACCB4-028E-4EFF-9291-F22E4CE4BBA0}" destId="{C3D43116-BE9D-4EA5-BC5D-D06F0235590A}" srcOrd="6" destOrd="0" presId="urn:microsoft.com/office/officeart/2005/8/layout/cycle8"/>
    <dgm:cxn modelId="{737DD896-698A-4CD5-8560-FCC4662C816D}" type="presParOf" srcId="{392ACCB4-028E-4EFF-9291-F22E4CE4BBA0}" destId="{E187AF23-E1C9-416D-B755-7B663352E164}" srcOrd="7" destOrd="0" presId="urn:microsoft.com/office/officeart/2005/8/layout/cycle8"/>
    <dgm:cxn modelId="{411534D3-021F-4517-A8E0-9624F90E125E}" type="presParOf" srcId="{392ACCB4-028E-4EFF-9291-F22E4CE4BBA0}" destId="{091DA225-4090-47EB-BCE3-32253011D492}" srcOrd="8" destOrd="0" presId="urn:microsoft.com/office/officeart/2005/8/layout/cycle8"/>
    <dgm:cxn modelId="{573B8A23-03AF-416A-B909-BAF0EBFDA141}" type="presParOf" srcId="{392ACCB4-028E-4EFF-9291-F22E4CE4BBA0}" destId="{D32C7091-39F6-43F8-BFB5-32550904D07B}" srcOrd="9" destOrd="0" presId="urn:microsoft.com/office/officeart/2005/8/layout/cycle8"/>
    <dgm:cxn modelId="{EACF4783-E00E-40C9-AA44-04897A2DD065}" type="presParOf" srcId="{392ACCB4-028E-4EFF-9291-F22E4CE4BBA0}" destId="{B592693D-2136-4455-B879-C78D3271E33C}" srcOrd="10" destOrd="0" presId="urn:microsoft.com/office/officeart/2005/8/layout/cycle8"/>
    <dgm:cxn modelId="{5579ECB4-B65D-441A-813F-2066546B2E48}" type="presParOf" srcId="{392ACCB4-028E-4EFF-9291-F22E4CE4BBA0}" destId="{89E8EA57-C615-4792-96C3-C2B861B087F0}" srcOrd="11" destOrd="0" presId="urn:microsoft.com/office/officeart/2005/8/layout/cycle8"/>
    <dgm:cxn modelId="{734AB6AC-677A-43AB-905A-1FC338511C0B}" type="presParOf" srcId="{392ACCB4-028E-4EFF-9291-F22E4CE4BBA0}" destId="{6386E811-97F8-4081-99C4-C57ECBAE302C}" srcOrd="12" destOrd="0" presId="urn:microsoft.com/office/officeart/2005/8/layout/cycle8"/>
    <dgm:cxn modelId="{255D8561-B4C7-4590-9057-63FAB46DB3E7}" type="presParOf" srcId="{392ACCB4-028E-4EFF-9291-F22E4CE4BBA0}" destId="{7E6A41FD-5190-4CDD-B921-2649CEAD8100}" srcOrd="13" destOrd="0" presId="urn:microsoft.com/office/officeart/2005/8/layout/cycle8"/>
    <dgm:cxn modelId="{D574251A-353E-4B1A-BF04-54F96B0F4660}" type="presParOf" srcId="{392ACCB4-028E-4EFF-9291-F22E4CE4BBA0}" destId="{5D6A98A0-89F7-4C1C-92C5-04E17F6DF38E}" srcOrd="14" destOrd="0" presId="urn:microsoft.com/office/officeart/2005/8/layout/cycle8"/>
    <dgm:cxn modelId="{CBD862DD-7B85-48C9-BEA5-821C7A4145CF}" type="presParOf" srcId="{392ACCB4-028E-4EFF-9291-F22E4CE4BBA0}" destId="{DA363435-77A6-4094-B648-9320EB1E7880}" srcOrd="15" destOrd="0" presId="urn:microsoft.com/office/officeart/2005/8/layout/cycle8"/>
    <dgm:cxn modelId="{86DB005A-2198-44F8-9883-72F11D48A67C}" type="presParOf" srcId="{392ACCB4-028E-4EFF-9291-F22E4CE4BBA0}" destId="{5ABA6304-98C2-40F6-91AF-BDBC07DE28A4}" srcOrd="16" destOrd="0" presId="urn:microsoft.com/office/officeart/2005/8/layout/cycle8"/>
    <dgm:cxn modelId="{E95F159A-BD47-4E92-97F4-E4F861E9187B}" type="presParOf" srcId="{392ACCB4-028E-4EFF-9291-F22E4CE4BBA0}" destId="{E80F0C61-8371-4A81-94F4-B19F6B371128}" srcOrd="17" destOrd="0" presId="urn:microsoft.com/office/officeart/2005/8/layout/cycle8"/>
    <dgm:cxn modelId="{C3717A39-97D9-40A8-847F-FD3A73CAADEA}" type="presParOf" srcId="{392ACCB4-028E-4EFF-9291-F22E4CE4BBA0}" destId="{E3EF0910-217A-4F28-AEE8-ADDD3E5F166C}" srcOrd="18" destOrd="0" presId="urn:microsoft.com/office/officeart/2005/8/layout/cycle8"/>
    <dgm:cxn modelId="{B87A27B9-2E8D-48D0-BC01-CF71EF52AEB3}" type="presParOf" srcId="{392ACCB4-028E-4EFF-9291-F22E4CE4BBA0}" destId="{825E85F5-7AFF-4313-BE30-0462D64299E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637A7-86D3-4314-BAB4-6D9579C58473}" type="doc">
      <dgm:prSet loTypeId="urn:microsoft.com/office/officeart/2005/8/layout/hList2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l-SI"/>
        </a:p>
      </dgm:t>
    </dgm:pt>
    <dgm:pt modelId="{FE444B32-634C-4D21-98CD-BAEA075CBFA2}">
      <dgm:prSet phldrT="[besedilo]"/>
      <dgm:spPr/>
      <dgm:t>
        <a:bodyPr/>
        <a:lstStyle/>
        <a:p>
          <a:r>
            <a:rPr lang="sl-SI" dirty="0" smtClean="0"/>
            <a:t>UMETNOST IN ZNANAOST</a:t>
          </a:r>
          <a:endParaRPr lang="sl-SI" dirty="0"/>
        </a:p>
      </dgm:t>
    </dgm:pt>
    <dgm:pt modelId="{FA21E04F-C1B5-4239-BC54-FDE24856DCC3}" type="parTrans" cxnId="{F1B9D69B-2A99-4D20-ABCD-104B713DD676}">
      <dgm:prSet/>
      <dgm:spPr/>
      <dgm:t>
        <a:bodyPr/>
        <a:lstStyle/>
        <a:p>
          <a:endParaRPr lang="sl-SI"/>
        </a:p>
      </dgm:t>
    </dgm:pt>
    <dgm:pt modelId="{D73A82A0-73BB-4636-A957-C84605AF0049}" type="sibTrans" cxnId="{F1B9D69B-2A99-4D20-ABCD-104B713DD676}">
      <dgm:prSet/>
      <dgm:spPr/>
      <dgm:t>
        <a:bodyPr/>
        <a:lstStyle/>
        <a:p>
          <a:endParaRPr lang="sl-SI"/>
        </a:p>
      </dgm:t>
    </dgm:pt>
    <dgm:pt modelId="{99693C72-326C-4C91-901C-CB8EEE535CC1}">
      <dgm:prSet phldrT="[besedilo]"/>
      <dgm:spPr/>
      <dgm:t>
        <a:bodyPr/>
        <a:lstStyle/>
        <a:p>
          <a:r>
            <a:rPr lang="sl-SI" smtClean="0"/>
            <a:t>GENSKI INŽENIRING</a:t>
          </a:r>
          <a:endParaRPr lang="sl-SI" dirty="0"/>
        </a:p>
      </dgm:t>
    </dgm:pt>
    <dgm:pt modelId="{E57DC483-787B-43F9-AAC1-86E73E8156B4}" type="parTrans" cxnId="{3E89DD92-FFBE-405A-9088-10FE7620E955}">
      <dgm:prSet/>
      <dgm:spPr/>
      <dgm:t>
        <a:bodyPr/>
        <a:lstStyle/>
        <a:p>
          <a:endParaRPr lang="sl-SI"/>
        </a:p>
      </dgm:t>
    </dgm:pt>
    <dgm:pt modelId="{5EC5C6FC-1F4F-4E89-9151-085339EE47DC}" type="sibTrans" cxnId="{3E89DD92-FFBE-405A-9088-10FE7620E955}">
      <dgm:prSet/>
      <dgm:spPr/>
      <dgm:t>
        <a:bodyPr/>
        <a:lstStyle/>
        <a:p>
          <a:endParaRPr lang="sl-SI"/>
        </a:p>
      </dgm:t>
    </dgm:pt>
    <dgm:pt modelId="{A9CF3B28-0D22-42DD-B489-A03C3D0E6B8B}">
      <dgm:prSet phldrT="[besedilo]"/>
      <dgm:spPr/>
      <dgm:t>
        <a:bodyPr/>
        <a:lstStyle/>
        <a:p>
          <a:r>
            <a:rPr lang="sl-SI" dirty="0" smtClean="0"/>
            <a:t>UMETNOST IN DRUŽBA</a:t>
          </a:r>
          <a:endParaRPr lang="sl-SI" dirty="0"/>
        </a:p>
      </dgm:t>
    </dgm:pt>
    <dgm:pt modelId="{9A0AFCE2-5533-43F8-BB94-EA2894748CB6}" type="parTrans" cxnId="{FD61FE49-A22A-4A40-B57C-EB62C06DE5E7}">
      <dgm:prSet/>
      <dgm:spPr/>
      <dgm:t>
        <a:bodyPr/>
        <a:lstStyle/>
        <a:p>
          <a:endParaRPr lang="sl-SI"/>
        </a:p>
      </dgm:t>
    </dgm:pt>
    <dgm:pt modelId="{34F43CDF-28EF-4B87-99FE-54C09FB9C880}" type="sibTrans" cxnId="{FD61FE49-A22A-4A40-B57C-EB62C06DE5E7}">
      <dgm:prSet/>
      <dgm:spPr/>
      <dgm:t>
        <a:bodyPr/>
        <a:lstStyle/>
        <a:p>
          <a:endParaRPr lang="sl-SI"/>
        </a:p>
      </dgm:t>
    </dgm:pt>
    <dgm:pt modelId="{DC065878-57FB-4A50-903F-C39633A90A14}">
      <dgm:prSet/>
      <dgm:spPr/>
      <dgm:t>
        <a:bodyPr/>
        <a:lstStyle/>
        <a:p>
          <a:r>
            <a:rPr lang="sl-SI" dirty="0" smtClean="0"/>
            <a:t>MIKROKOZMOS</a:t>
          </a:r>
          <a:endParaRPr lang="sl-SI" dirty="0"/>
        </a:p>
      </dgm:t>
    </dgm:pt>
    <dgm:pt modelId="{75962D16-9634-46A0-80C4-85A3598FBF79}" type="parTrans" cxnId="{6F2CBF93-F91E-4384-ADC1-7CCD53776981}">
      <dgm:prSet/>
      <dgm:spPr/>
      <dgm:t>
        <a:bodyPr/>
        <a:lstStyle/>
        <a:p>
          <a:endParaRPr lang="sl-SI"/>
        </a:p>
      </dgm:t>
    </dgm:pt>
    <dgm:pt modelId="{A806E8FE-EB7F-48A6-BE67-AEAB9FD7A095}" type="sibTrans" cxnId="{6F2CBF93-F91E-4384-ADC1-7CCD53776981}">
      <dgm:prSet/>
      <dgm:spPr/>
      <dgm:t>
        <a:bodyPr/>
        <a:lstStyle/>
        <a:p>
          <a:endParaRPr lang="sl-SI"/>
        </a:p>
      </dgm:t>
    </dgm:pt>
    <dgm:pt modelId="{BE31B89D-31E3-4ECF-B00B-8E2501BF37B1}">
      <dgm:prSet custT="1"/>
      <dgm:spPr/>
      <dgm:t>
        <a:bodyPr/>
        <a:lstStyle/>
        <a:p>
          <a:r>
            <a:rPr lang="sl-SI" sz="1200" dirty="0" err="1" smtClean="0"/>
            <a:t>Steralc</a:t>
          </a:r>
          <a:r>
            <a:rPr lang="sl-SI" sz="1200" dirty="0" smtClean="0"/>
            <a:t>, Podaljšana roka</a:t>
          </a:r>
          <a:endParaRPr lang="sl-SI" sz="1200" dirty="0"/>
        </a:p>
      </dgm:t>
    </dgm:pt>
    <dgm:pt modelId="{798D6C81-975E-4706-A4D1-9BB8AB4395E8}" type="parTrans" cxnId="{48695F99-3D4B-4C34-9487-446DFEF144DE}">
      <dgm:prSet/>
      <dgm:spPr/>
      <dgm:t>
        <a:bodyPr/>
        <a:lstStyle/>
        <a:p>
          <a:endParaRPr lang="sl-SI"/>
        </a:p>
      </dgm:t>
    </dgm:pt>
    <dgm:pt modelId="{C82B7D70-8D75-494A-9E38-28EDA8D608AB}" type="sibTrans" cxnId="{48695F99-3D4B-4C34-9487-446DFEF144DE}">
      <dgm:prSet/>
      <dgm:spPr/>
      <dgm:t>
        <a:bodyPr/>
        <a:lstStyle/>
        <a:p>
          <a:endParaRPr lang="sl-SI"/>
        </a:p>
      </dgm:t>
    </dgm:pt>
    <dgm:pt modelId="{ADD35F5F-FA0D-4130-94F4-C8452A466D99}">
      <dgm:prSet custT="1"/>
      <dgm:spPr/>
      <dgm:t>
        <a:bodyPr/>
        <a:lstStyle/>
        <a:p>
          <a:r>
            <a:rPr lang="sl-SI" sz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dirty="0"/>
        </a:p>
      </dgm:t>
    </dgm:pt>
    <dgm:pt modelId="{0CA0BBC4-F0B5-40A1-A1BB-2F2C39A5DC7B}" type="parTrans" cxnId="{AD8E7B11-741E-455B-A5AE-B0B1501D6CC6}">
      <dgm:prSet/>
      <dgm:spPr/>
      <dgm:t>
        <a:bodyPr/>
        <a:lstStyle/>
        <a:p>
          <a:endParaRPr lang="sl-SI"/>
        </a:p>
      </dgm:t>
    </dgm:pt>
    <dgm:pt modelId="{8E3910D6-D4FA-4638-89DE-8FBEEE0B6012}" type="sibTrans" cxnId="{AD8E7B11-741E-455B-A5AE-B0B1501D6CC6}">
      <dgm:prSet/>
      <dgm:spPr/>
      <dgm:t>
        <a:bodyPr/>
        <a:lstStyle/>
        <a:p>
          <a:endParaRPr lang="sl-SI"/>
        </a:p>
      </dgm:t>
    </dgm:pt>
    <dgm:pt modelId="{FD4665DF-D5CE-43F0-9BDE-8A88DA36B5EE}">
      <dgm:prSet custT="1"/>
      <dgm:spPr/>
      <dgm:t>
        <a:bodyPr/>
        <a:lstStyle/>
        <a:p>
          <a:endParaRPr lang="sl-SI" sz="1200" dirty="0"/>
        </a:p>
      </dgm:t>
    </dgm:pt>
    <dgm:pt modelId="{A5BC0932-FDC1-4196-8CD1-3D9185A4C5B4}" type="parTrans" cxnId="{F1FA6717-DD8B-49D5-B3A7-6F139E95D2C3}">
      <dgm:prSet/>
      <dgm:spPr/>
      <dgm:t>
        <a:bodyPr/>
        <a:lstStyle/>
        <a:p>
          <a:endParaRPr lang="sl-SI"/>
        </a:p>
      </dgm:t>
    </dgm:pt>
    <dgm:pt modelId="{5E879884-231C-41A0-90E4-2E03E1E2E839}" type="sibTrans" cxnId="{F1FA6717-DD8B-49D5-B3A7-6F139E95D2C3}">
      <dgm:prSet/>
      <dgm:spPr/>
      <dgm:t>
        <a:bodyPr/>
        <a:lstStyle/>
        <a:p>
          <a:endParaRPr lang="sl-SI"/>
        </a:p>
      </dgm:t>
    </dgm:pt>
    <dgm:pt modelId="{AA895D4B-94C7-4FB0-9611-7BB4C1B01404}">
      <dgm:prSet custT="1"/>
      <dgm:spPr/>
      <dgm:t>
        <a:bodyPr/>
        <a:lstStyle/>
        <a:p>
          <a:endParaRPr lang="sl-SI" sz="1200" dirty="0"/>
        </a:p>
      </dgm:t>
    </dgm:pt>
    <dgm:pt modelId="{2D44EEF2-58B4-4FDC-93F9-858E90120C4A}" type="parTrans" cxnId="{FDEF544A-24A9-4640-9156-4EBCE3937A7A}">
      <dgm:prSet/>
      <dgm:spPr/>
      <dgm:t>
        <a:bodyPr/>
        <a:lstStyle/>
        <a:p>
          <a:endParaRPr lang="sl-SI"/>
        </a:p>
      </dgm:t>
    </dgm:pt>
    <dgm:pt modelId="{13E6A93B-4FDE-41F2-BBDC-3CA4CB752C1C}" type="sibTrans" cxnId="{FDEF544A-24A9-4640-9156-4EBCE3937A7A}">
      <dgm:prSet/>
      <dgm:spPr/>
      <dgm:t>
        <a:bodyPr/>
        <a:lstStyle/>
        <a:p>
          <a:endParaRPr lang="sl-SI"/>
        </a:p>
      </dgm:t>
    </dgm:pt>
    <dgm:pt modelId="{55E99D45-CB75-4EA5-B079-827FF9474582}">
      <dgm:prSet custT="1"/>
      <dgm:spPr/>
      <dgm:t>
        <a:bodyPr/>
        <a:lstStyle/>
        <a:p>
          <a:r>
            <a:rPr lang="sl-SI" sz="1200" dirty="0" smtClean="0"/>
            <a:t>Polona Tratnik, leto 2006, Mikrokozmos</a:t>
          </a:r>
          <a:endParaRPr lang="sl-SI" sz="1200" dirty="0"/>
        </a:p>
      </dgm:t>
    </dgm:pt>
    <dgm:pt modelId="{88805037-6FA2-4F56-A53E-1BBD46C09C02}" type="parTrans" cxnId="{D6594B43-8C28-4A2F-B1D0-2A09D38C659D}">
      <dgm:prSet/>
      <dgm:spPr/>
      <dgm:t>
        <a:bodyPr/>
        <a:lstStyle/>
        <a:p>
          <a:endParaRPr lang="sl-SI"/>
        </a:p>
      </dgm:t>
    </dgm:pt>
    <dgm:pt modelId="{32CF2028-2C1B-48D9-9C58-AE2222EACA83}" type="sibTrans" cxnId="{D6594B43-8C28-4A2F-B1D0-2A09D38C659D}">
      <dgm:prSet/>
      <dgm:spPr/>
      <dgm:t>
        <a:bodyPr/>
        <a:lstStyle/>
        <a:p>
          <a:endParaRPr lang="sl-SI"/>
        </a:p>
      </dgm:t>
    </dgm:pt>
    <dgm:pt modelId="{4F1CE63B-A1E3-4D87-A79C-EFB23D411AA5}">
      <dgm:prSet custT="1"/>
      <dgm:spPr/>
      <dgm:t>
        <a:bodyPr/>
        <a:lstStyle/>
        <a:p>
          <a:r>
            <a:rPr lang="sl-SI" sz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dirty="0"/>
        </a:p>
      </dgm:t>
    </dgm:pt>
    <dgm:pt modelId="{F2F9EDDA-2FE0-4F72-B26E-3397ABD1096E}" type="parTrans" cxnId="{69B76DE9-2535-4D02-967B-020132383E2D}">
      <dgm:prSet/>
      <dgm:spPr/>
      <dgm:t>
        <a:bodyPr/>
        <a:lstStyle/>
        <a:p>
          <a:endParaRPr lang="sl-SI"/>
        </a:p>
      </dgm:t>
    </dgm:pt>
    <dgm:pt modelId="{3F778994-0F8F-425B-9C47-E2D87BA7069A}" type="sibTrans" cxnId="{69B76DE9-2535-4D02-967B-020132383E2D}">
      <dgm:prSet/>
      <dgm:spPr/>
      <dgm:t>
        <a:bodyPr/>
        <a:lstStyle/>
        <a:p>
          <a:endParaRPr lang="sl-SI"/>
        </a:p>
      </dgm:t>
    </dgm:pt>
    <dgm:pt modelId="{D9257B0C-CE4D-4D4C-A29F-B4ED5ADB3F98}">
      <dgm:prSet custT="1"/>
      <dgm:spPr/>
      <dgm:t>
        <a:bodyPr/>
        <a:lstStyle/>
        <a:p>
          <a:endParaRPr lang="sl-SI" sz="1200" dirty="0"/>
        </a:p>
      </dgm:t>
    </dgm:pt>
    <dgm:pt modelId="{5B5DD216-2495-40E6-AEC3-85BAB2EE5158}" type="parTrans" cxnId="{7CF8F2D5-80CB-4EC5-8825-5A041A3AA8F0}">
      <dgm:prSet/>
      <dgm:spPr/>
      <dgm:t>
        <a:bodyPr/>
        <a:lstStyle/>
        <a:p>
          <a:endParaRPr lang="sl-SI"/>
        </a:p>
      </dgm:t>
    </dgm:pt>
    <dgm:pt modelId="{9B3CF740-CBFE-4691-8DC7-48E0FCBE5CD3}" type="sibTrans" cxnId="{7CF8F2D5-80CB-4EC5-8825-5A041A3AA8F0}">
      <dgm:prSet/>
      <dgm:spPr/>
      <dgm:t>
        <a:bodyPr/>
        <a:lstStyle/>
        <a:p>
          <a:endParaRPr lang="sl-SI"/>
        </a:p>
      </dgm:t>
    </dgm:pt>
    <dgm:pt modelId="{449E228F-8C17-4A97-98F0-B3CB5E90CBC3}">
      <dgm:prSet custT="1"/>
      <dgm:spPr/>
      <dgm:t>
        <a:bodyPr/>
        <a:lstStyle/>
        <a:p>
          <a:r>
            <a:rPr lang="sl-SI" sz="1200" dirty="0" smtClean="0"/>
            <a:t>Maja Smrekar, leto 2012, Jogurt iz gensko spremenjenih kvasovk</a:t>
          </a:r>
          <a:endParaRPr lang="sl-SI" sz="1200" dirty="0"/>
        </a:p>
      </dgm:t>
    </dgm:pt>
    <dgm:pt modelId="{01EE8AAA-76DA-4A96-85BF-D3B6FA90D5DD}" type="parTrans" cxnId="{91511A6F-23A2-4A1F-859A-88436C8C55FD}">
      <dgm:prSet/>
      <dgm:spPr/>
      <dgm:t>
        <a:bodyPr/>
        <a:lstStyle/>
        <a:p>
          <a:endParaRPr lang="sl-SI"/>
        </a:p>
      </dgm:t>
    </dgm:pt>
    <dgm:pt modelId="{E461D886-3C6C-4505-9D28-715447F9D9D8}" type="sibTrans" cxnId="{91511A6F-23A2-4A1F-859A-88436C8C55FD}">
      <dgm:prSet/>
      <dgm:spPr/>
      <dgm:t>
        <a:bodyPr/>
        <a:lstStyle/>
        <a:p>
          <a:endParaRPr lang="sl-SI"/>
        </a:p>
      </dgm:t>
    </dgm:pt>
    <dgm:pt modelId="{94030D97-89A5-4AAE-B49A-6C262FB20569}">
      <dgm:prSet custT="1"/>
      <dgm:spPr/>
      <dgm:t>
        <a:bodyPr/>
        <a:lstStyle/>
        <a:p>
          <a:r>
            <a:rPr lang="sl-SI" sz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dirty="0"/>
        </a:p>
      </dgm:t>
    </dgm:pt>
    <dgm:pt modelId="{34085B86-A5F9-492A-9009-7FB93D2978F9}" type="parTrans" cxnId="{A7E2A2C7-CA74-4621-ABBD-B62A5CD99FE0}">
      <dgm:prSet/>
      <dgm:spPr/>
      <dgm:t>
        <a:bodyPr/>
        <a:lstStyle/>
        <a:p>
          <a:endParaRPr lang="sl-SI"/>
        </a:p>
      </dgm:t>
    </dgm:pt>
    <dgm:pt modelId="{EA046266-0646-4FD0-AFA1-E08ED9BA2C98}" type="sibTrans" cxnId="{A7E2A2C7-CA74-4621-ABBD-B62A5CD99FE0}">
      <dgm:prSet/>
      <dgm:spPr/>
      <dgm:t>
        <a:bodyPr/>
        <a:lstStyle/>
        <a:p>
          <a:endParaRPr lang="sl-SI"/>
        </a:p>
      </dgm:t>
    </dgm:pt>
    <dgm:pt modelId="{4E09A908-D346-41A8-BAC5-F0557CC61DC2}">
      <dgm:prSet custT="1"/>
      <dgm:spPr/>
      <dgm:t>
        <a:bodyPr/>
        <a:lstStyle/>
        <a:p>
          <a:endParaRPr lang="sl-SI" sz="1200" dirty="0"/>
        </a:p>
      </dgm:t>
    </dgm:pt>
    <dgm:pt modelId="{5191D0E5-5DF3-43E1-B501-258466347308}" type="parTrans" cxnId="{A06B02AD-E3A1-4AFA-BC50-318655BD105B}">
      <dgm:prSet/>
      <dgm:spPr/>
      <dgm:t>
        <a:bodyPr/>
        <a:lstStyle/>
        <a:p>
          <a:endParaRPr lang="sl-SI"/>
        </a:p>
      </dgm:t>
    </dgm:pt>
    <dgm:pt modelId="{0393D9E6-124D-465C-86B7-D48B658B9A3B}" type="sibTrans" cxnId="{A06B02AD-E3A1-4AFA-BC50-318655BD105B}">
      <dgm:prSet/>
      <dgm:spPr/>
      <dgm:t>
        <a:bodyPr/>
        <a:lstStyle/>
        <a:p>
          <a:endParaRPr lang="sl-SI"/>
        </a:p>
      </dgm:t>
    </dgm:pt>
    <dgm:pt modelId="{FD5750A2-549F-4CD9-8FED-7383AD470F96}">
      <dgm:prSet custT="1"/>
      <dgm:spPr/>
      <dgm:t>
        <a:bodyPr/>
        <a:lstStyle/>
        <a:p>
          <a:endParaRPr lang="sl-SI" sz="1200" dirty="0"/>
        </a:p>
      </dgm:t>
    </dgm:pt>
    <dgm:pt modelId="{5D91488C-E1EF-46BD-AD9A-320073EFE983}" type="parTrans" cxnId="{6DF69F0D-7922-4F12-AB78-B3AA63898FAF}">
      <dgm:prSet/>
      <dgm:spPr/>
      <dgm:t>
        <a:bodyPr/>
        <a:lstStyle/>
        <a:p>
          <a:endParaRPr lang="sl-SI"/>
        </a:p>
      </dgm:t>
    </dgm:pt>
    <dgm:pt modelId="{9F1FED3A-C1AA-47C6-93BC-4B52F83D3B07}" type="sibTrans" cxnId="{6DF69F0D-7922-4F12-AB78-B3AA63898FAF}">
      <dgm:prSet/>
      <dgm:spPr/>
      <dgm:t>
        <a:bodyPr/>
        <a:lstStyle/>
        <a:p>
          <a:endParaRPr lang="sl-SI"/>
        </a:p>
      </dgm:t>
    </dgm:pt>
    <dgm:pt modelId="{BA6B8D2D-C29D-435E-BCB9-896E5C897AC4}">
      <dgm:prSet custT="1"/>
      <dgm:spPr/>
      <dgm:t>
        <a:bodyPr/>
        <a:lstStyle/>
        <a:p>
          <a:endParaRPr lang="sl-SI" sz="1200" dirty="0"/>
        </a:p>
      </dgm:t>
    </dgm:pt>
    <dgm:pt modelId="{B0C2A7EA-D5D0-479B-8647-C874BB5A4CC1}" type="parTrans" cxnId="{71994FE4-0808-4760-B46C-FA43302D3B6D}">
      <dgm:prSet/>
      <dgm:spPr/>
      <dgm:t>
        <a:bodyPr/>
        <a:lstStyle/>
        <a:p>
          <a:endParaRPr lang="sl-SI"/>
        </a:p>
      </dgm:t>
    </dgm:pt>
    <dgm:pt modelId="{E508AD81-1DDD-4405-9612-3C96756BCB1B}" type="sibTrans" cxnId="{71994FE4-0808-4760-B46C-FA43302D3B6D}">
      <dgm:prSet/>
      <dgm:spPr/>
      <dgm:t>
        <a:bodyPr/>
        <a:lstStyle/>
        <a:p>
          <a:endParaRPr lang="sl-SI"/>
        </a:p>
      </dgm:t>
    </dgm:pt>
    <dgm:pt modelId="{76B2E7E2-AC74-43D6-A863-87EFB10E786E}">
      <dgm:prSet custT="1"/>
      <dgm:spPr/>
      <dgm:t>
        <a:bodyPr/>
        <a:lstStyle/>
        <a:p>
          <a:endParaRPr lang="sl-SI" sz="1200" dirty="0"/>
        </a:p>
      </dgm:t>
    </dgm:pt>
    <dgm:pt modelId="{0ED377F8-E3E4-4656-AB76-89414260A98E}" type="parTrans" cxnId="{FBFF6A8D-E500-4077-A8E9-94D013C76256}">
      <dgm:prSet/>
      <dgm:spPr/>
      <dgm:t>
        <a:bodyPr/>
        <a:lstStyle/>
        <a:p>
          <a:endParaRPr lang="sl-SI"/>
        </a:p>
      </dgm:t>
    </dgm:pt>
    <dgm:pt modelId="{6C297FF8-53D9-4FF6-BF7F-3AD627E7AA06}" type="sibTrans" cxnId="{FBFF6A8D-E500-4077-A8E9-94D013C76256}">
      <dgm:prSet/>
      <dgm:spPr/>
      <dgm:t>
        <a:bodyPr/>
        <a:lstStyle/>
        <a:p>
          <a:endParaRPr lang="sl-SI"/>
        </a:p>
      </dgm:t>
    </dgm:pt>
    <dgm:pt modelId="{021A1080-86DD-4500-9F8E-B94371D2E436}">
      <dgm:prSet custT="1"/>
      <dgm:spPr/>
      <dgm:t>
        <a:bodyPr/>
        <a:lstStyle/>
        <a:p>
          <a:endParaRPr lang="sl-SI" sz="1200" dirty="0"/>
        </a:p>
      </dgm:t>
    </dgm:pt>
    <dgm:pt modelId="{188B92FB-937D-4FDD-8760-4494CEBC7EDA}" type="parTrans" cxnId="{1C628D30-547F-4D36-A573-E239A7AF9DCB}">
      <dgm:prSet/>
      <dgm:spPr/>
      <dgm:t>
        <a:bodyPr/>
        <a:lstStyle/>
        <a:p>
          <a:endParaRPr lang="sl-SI"/>
        </a:p>
      </dgm:t>
    </dgm:pt>
    <dgm:pt modelId="{7C911618-FF54-455E-81A4-114A1EDFB1AF}" type="sibTrans" cxnId="{1C628D30-547F-4D36-A573-E239A7AF9DCB}">
      <dgm:prSet/>
      <dgm:spPr/>
      <dgm:t>
        <a:bodyPr/>
        <a:lstStyle/>
        <a:p>
          <a:endParaRPr lang="sl-SI"/>
        </a:p>
      </dgm:t>
    </dgm:pt>
    <dgm:pt modelId="{1DB3780B-BAC8-462A-8FAD-5F6D1850D61F}">
      <dgm:prSet custT="1"/>
      <dgm:spPr/>
      <dgm:t>
        <a:bodyPr/>
        <a:lstStyle/>
        <a:p>
          <a:endParaRPr lang="sl-SI" sz="1200" dirty="0"/>
        </a:p>
      </dgm:t>
    </dgm:pt>
    <dgm:pt modelId="{B351359F-71F7-4B3F-B779-8F306167BDCB}" type="parTrans" cxnId="{93F6FBA4-7204-4C7A-B6AC-22F6FE75FCED}">
      <dgm:prSet/>
      <dgm:spPr/>
      <dgm:t>
        <a:bodyPr/>
        <a:lstStyle/>
        <a:p>
          <a:endParaRPr lang="sl-SI"/>
        </a:p>
      </dgm:t>
    </dgm:pt>
    <dgm:pt modelId="{5126B7D6-0EC6-48D2-BE4C-9768F78F009A}" type="sibTrans" cxnId="{93F6FBA4-7204-4C7A-B6AC-22F6FE75FCED}">
      <dgm:prSet/>
      <dgm:spPr/>
      <dgm:t>
        <a:bodyPr/>
        <a:lstStyle/>
        <a:p>
          <a:endParaRPr lang="sl-SI"/>
        </a:p>
      </dgm:t>
    </dgm:pt>
    <dgm:pt modelId="{C5B73D00-1210-4612-9DE9-CF442BACC915}">
      <dgm:prSet custT="1"/>
      <dgm:spPr/>
      <dgm:t>
        <a:bodyPr/>
        <a:lstStyle/>
        <a:p>
          <a:endParaRPr lang="sl-SI" sz="1200" dirty="0"/>
        </a:p>
      </dgm:t>
    </dgm:pt>
    <dgm:pt modelId="{ACCA8D25-E13A-46F1-ADE6-82D41C406496}" type="parTrans" cxnId="{126E27C0-BAFD-438B-8BC0-17AD9E1F60E9}">
      <dgm:prSet/>
      <dgm:spPr/>
      <dgm:t>
        <a:bodyPr/>
        <a:lstStyle/>
        <a:p>
          <a:endParaRPr lang="sl-SI"/>
        </a:p>
      </dgm:t>
    </dgm:pt>
    <dgm:pt modelId="{73318654-4F9F-4DB6-A5B7-239C7D191DD1}" type="sibTrans" cxnId="{126E27C0-BAFD-438B-8BC0-17AD9E1F60E9}">
      <dgm:prSet/>
      <dgm:spPr/>
      <dgm:t>
        <a:bodyPr/>
        <a:lstStyle/>
        <a:p>
          <a:endParaRPr lang="sl-SI"/>
        </a:p>
      </dgm:t>
    </dgm:pt>
    <dgm:pt modelId="{FBA0D1DE-388B-4949-A841-A67EA30F8527}">
      <dgm:prSet custT="1"/>
      <dgm:spPr/>
      <dgm:t>
        <a:bodyPr/>
        <a:lstStyle/>
        <a:p>
          <a:r>
            <a:rPr lang="sl-SI" sz="1200" dirty="0" smtClean="0"/>
            <a:t>Vik </a:t>
          </a:r>
          <a:r>
            <a:rPr lang="sl-SI" sz="1200" dirty="0" err="1" smtClean="0"/>
            <a:t>Muniz</a:t>
          </a:r>
          <a:r>
            <a:rPr lang="sl-SI" sz="1200" dirty="0" smtClean="0"/>
            <a:t>, </a:t>
          </a:r>
          <a:r>
            <a:rPr lang="sl-SI" sz="1200" dirty="0" err="1" smtClean="0"/>
            <a:t>Magna</a:t>
          </a:r>
          <a:endParaRPr lang="sl-SI" sz="1200" dirty="0"/>
        </a:p>
      </dgm:t>
    </dgm:pt>
    <dgm:pt modelId="{5D6496E4-01DF-4E3B-B4EF-D667D703D728}" type="parTrans" cxnId="{8F6A782B-DFBD-467D-BDF6-49E44B65DC11}">
      <dgm:prSet/>
      <dgm:spPr/>
      <dgm:t>
        <a:bodyPr/>
        <a:lstStyle/>
        <a:p>
          <a:endParaRPr lang="sl-SI"/>
        </a:p>
      </dgm:t>
    </dgm:pt>
    <dgm:pt modelId="{B5EA20B5-61B8-4E6B-8245-F56904DCD13B}" type="sibTrans" cxnId="{8F6A782B-DFBD-467D-BDF6-49E44B65DC11}">
      <dgm:prSet/>
      <dgm:spPr/>
      <dgm:t>
        <a:bodyPr/>
        <a:lstStyle/>
        <a:p>
          <a:endParaRPr lang="sl-SI"/>
        </a:p>
      </dgm:t>
    </dgm:pt>
    <dgm:pt modelId="{35A26124-E821-4014-B579-C09EF55611F4}">
      <dgm:prSet custT="1"/>
      <dgm:spPr/>
      <dgm:t>
        <a:bodyPr/>
        <a:lstStyle/>
        <a:p>
          <a:r>
            <a:rPr lang="sl-SI" sz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dirty="0"/>
        </a:p>
      </dgm:t>
    </dgm:pt>
    <dgm:pt modelId="{ED45AFBF-C25A-4B15-A1CD-310CBD5A853F}" type="parTrans" cxnId="{E95BF76A-AB0E-4AC8-8910-4E1DAB0E5260}">
      <dgm:prSet/>
      <dgm:spPr/>
      <dgm:t>
        <a:bodyPr/>
        <a:lstStyle/>
        <a:p>
          <a:endParaRPr lang="sl-SI"/>
        </a:p>
      </dgm:t>
    </dgm:pt>
    <dgm:pt modelId="{1E7EE2BC-8819-4951-8059-6394E8C28E02}" type="sibTrans" cxnId="{E95BF76A-AB0E-4AC8-8910-4E1DAB0E5260}">
      <dgm:prSet/>
      <dgm:spPr/>
      <dgm:t>
        <a:bodyPr/>
        <a:lstStyle/>
        <a:p>
          <a:endParaRPr lang="sl-SI"/>
        </a:p>
      </dgm:t>
    </dgm:pt>
    <dgm:pt modelId="{23BC5C6C-D378-404F-AF62-FB908A58B311}">
      <dgm:prSet custT="1"/>
      <dgm:spPr/>
      <dgm:t>
        <a:bodyPr/>
        <a:lstStyle/>
        <a:p>
          <a:endParaRPr lang="sl-SI" sz="1200" dirty="0"/>
        </a:p>
      </dgm:t>
    </dgm:pt>
    <dgm:pt modelId="{D957E580-0E31-47B9-92A2-44CD5A35E8FD}" type="parTrans" cxnId="{F6C887D9-DA4B-49B5-A4DF-5B7C0980C3DE}">
      <dgm:prSet/>
      <dgm:spPr/>
      <dgm:t>
        <a:bodyPr/>
        <a:lstStyle/>
        <a:p>
          <a:endParaRPr lang="sl-SI"/>
        </a:p>
      </dgm:t>
    </dgm:pt>
    <dgm:pt modelId="{73057884-B4FB-4E1B-928F-1F73BBC440D1}" type="sibTrans" cxnId="{F6C887D9-DA4B-49B5-A4DF-5B7C0980C3DE}">
      <dgm:prSet/>
      <dgm:spPr/>
      <dgm:t>
        <a:bodyPr/>
        <a:lstStyle/>
        <a:p>
          <a:endParaRPr lang="sl-SI"/>
        </a:p>
      </dgm:t>
    </dgm:pt>
    <dgm:pt modelId="{AC0E1944-5720-49D5-9383-A1ABC4BEF01A}">
      <dgm:prSet custT="1"/>
      <dgm:spPr/>
      <dgm:t>
        <a:bodyPr/>
        <a:lstStyle/>
        <a:p>
          <a:endParaRPr lang="sl-SI" sz="1200" dirty="0"/>
        </a:p>
      </dgm:t>
    </dgm:pt>
    <dgm:pt modelId="{EF14E447-2D0D-4554-AA8F-5443849686F6}" type="parTrans" cxnId="{D5B1E92B-A80E-4935-AAE3-59B0F40D7C9D}">
      <dgm:prSet/>
      <dgm:spPr/>
      <dgm:t>
        <a:bodyPr/>
        <a:lstStyle/>
        <a:p>
          <a:endParaRPr lang="sl-SI"/>
        </a:p>
      </dgm:t>
    </dgm:pt>
    <dgm:pt modelId="{F5622F30-0AB5-4E43-8D5B-777D9E694B18}" type="sibTrans" cxnId="{D5B1E92B-A80E-4935-AAE3-59B0F40D7C9D}">
      <dgm:prSet/>
      <dgm:spPr/>
      <dgm:t>
        <a:bodyPr/>
        <a:lstStyle/>
        <a:p>
          <a:endParaRPr lang="sl-SI"/>
        </a:p>
      </dgm:t>
    </dgm:pt>
    <dgm:pt modelId="{4ADAD6FD-D0F4-4DDF-9111-FAA90F6A10D0}">
      <dgm:prSet custT="1"/>
      <dgm:spPr/>
      <dgm:t>
        <a:bodyPr/>
        <a:lstStyle/>
        <a:p>
          <a:endParaRPr lang="sl-SI" sz="1200" dirty="0"/>
        </a:p>
      </dgm:t>
    </dgm:pt>
    <dgm:pt modelId="{D9CDC343-D356-421C-AD58-F76BD5794996}" type="parTrans" cxnId="{B8352ABB-3426-42EC-A98B-D11200F57A23}">
      <dgm:prSet/>
      <dgm:spPr/>
      <dgm:t>
        <a:bodyPr/>
        <a:lstStyle/>
        <a:p>
          <a:endParaRPr lang="sl-SI"/>
        </a:p>
      </dgm:t>
    </dgm:pt>
    <dgm:pt modelId="{139A6E73-F6C2-4359-AC1F-1941076F604F}" type="sibTrans" cxnId="{B8352ABB-3426-42EC-A98B-D11200F57A23}">
      <dgm:prSet/>
      <dgm:spPr/>
      <dgm:t>
        <a:bodyPr/>
        <a:lstStyle/>
        <a:p>
          <a:endParaRPr lang="sl-SI"/>
        </a:p>
      </dgm:t>
    </dgm:pt>
    <dgm:pt modelId="{E16317DB-8A16-453E-93B0-127D54088BB1}">
      <dgm:prSet custT="1"/>
      <dgm:spPr/>
      <dgm:t>
        <a:bodyPr/>
        <a:lstStyle/>
        <a:p>
          <a:endParaRPr lang="sl-SI" sz="1200" dirty="0"/>
        </a:p>
      </dgm:t>
    </dgm:pt>
    <dgm:pt modelId="{E9D37312-60D9-4742-AE66-60A4DDC1F3FC}" type="parTrans" cxnId="{4E6A8C85-B39B-41BC-81F6-09B7E84A5119}">
      <dgm:prSet/>
      <dgm:spPr/>
      <dgm:t>
        <a:bodyPr/>
        <a:lstStyle/>
        <a:p>
          <a:endParaRPr lang="sl-SI"/>
        </a:p>
      </dgm:t>
    </dgm:pt>
    <dgm:pt modelId="{6F824DB4-E46A-48F8-AAAF-5A8F3C875EF9}" type="sibTrans" cxnId="{4E6A8C85-B39B-41BC-81F6-09B7E84A5119}">
      <dgm:prSet/>
      <dgm:spPr/>
      <dgm:t>
        <a:bodyPr/>
        <a:lstStyle/>
        <a:p>
          <a:endParaRPr lang="sl-SI"/>
        </a:p>
      </dgm:t>
    </dgm:pt>
    <dgm:pt modelId="{E3B6667F-B7CB-40A7-A484-141DD9FC4BA2}">
      <dgm:prSet custT="1"/>
      <dgm:spPr/>
      <dgm:t>
        <a:bodyPr/>
        <a:lstStyle/>
        <a:p>
          <a:endParaRPr lang="sl-SI" sz="1200" dirty="0"/>
        </a:p>
      </dgm:t>
    </dgm:pt>
    <dgm:pt modelId="{3F0B5511-7E99-4A4D-A9E7-3C51C4A412FB}" type="parTrans" cxnId="{A67205FF-5EE9-4FAC-B74F-42A2346617EC}">
      <dgm:prSet/>
      <dgm:spPr/>
      <dgm:t>
        <a:bodyPr/>
        <a:lstStyle/>
        <a:p>
          <a:endParaRPr lang="sl-SI"/>
        </a:p>
      </dgm:t>
    </dgm:pt>
    <dgm:pt modelId="{0461253E-8A6B-44EA-88B2-AE8BFA928E29}" type="sibTrans" cxnId="{A67205FF-5EE9-4FAC-B74F-42A2346617EC}">
      <dgm:prSet/>
      <dgm:spPr/>
      <dgm:t>
        <a:bodyPr/>
        <a:lstStyle/>
        <a:p>
          <a:endParaRPr lang="sl-SI"/>
        </a:p>
      </dgm:t>
    </dgm:pt>
    <dgm:pt modelId="{50BE19E0-4ED3-415B-B9C4-DB3ABE0FEFD3}" type="pres">
      <dgm:prSet presAssocID="{860637A7-86D3-4314-BAB4-6D9579C5847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0CA9451E-1729-4741-8349-036358062185}" type="pres">
      <dgm:prSet presAssocID="{FE444B32-634C-4D21-98CD-BAEA075CBFA2}" presName="compositeNode" presStyleCnt="0">
        <dgm:presLayoutVars>
          <dgm:bulletEnabled val="1"/>
        </dgm:presLayoutVars>
      </dgm:prSet>
      <dgm:spPr/>
    </dgm:pt>
    <dgm:pt modelId="{9060D86B-01A8-40B5-ACA5-2B58E14DB63B}" type="pres">
      <dgm:prSet presAssocID="{FE444B32-634C-4D21-98CD-BAEA075CBFA2}" presName="image" presStyleLbl="fgImgPlace1" presStyleIdx="0" presStyleCnt="4"/>
      <dgm:spPr/>
    </dgm:pt>
    <dgm:pt modelId="{42740EAA-07B2-44AF-BA04-2EDFE2C840CE}" type="pres">
      <dgm:prSet presAssocID="{FE444B32-634C-4D21-98CD-BAEA075CBFA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618A9BF-3975-43D7-BDBC-441AEA677CD9}" type="pres">
      <dgm:prSet presAssocID="{FE444B32-634C-4D21-98CD-BAEA075CBFA2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C69116-8A1E-49A1-B981-969CDBBC1C25}" type="pres">
      <dgm:prSet presAssocID="{D73A82A0-73BB-4636-A957-C84605AF0049}" presName="sibTrans" presStyleCnt="0"/>
      <dgm:spPr/>
    </dgm:pt>
    <dgm:pt modelId="{AC1E91BD-367D-4D75-9007-B3AE1690BDEC}" type="pres">
      <dgm:prSet presAssocID="{DC065878-57FB-4A50-903F-C39633A90A14}" presName="compositeNode" presStyleCnt="0">
        <dgm:presLayoutVars>
          <dgm:bulletEnabled val="1"/>
        </dgm:presLayoutVars>
      </dgm:prSet>
      <dgm:spPr/>
    </dgm:pt>
    <dgm:pt modelId="{634AAF9A-D6CB-4393-AE9A-30BDE223415B}" type="pres">
      <dgm:prSet presAssocID="{DC065878-57FB-4A50-903F-C39633A90A14}" presName="image" presStyleLbl="fgImgPlace1" presStyleIdx="1" presStyleCnt="4"/>
      <dgm:spPr/>
    </dgm:pt>
    <dgm:pt modelId="{68209730-C5B4-4942-A878-742BF5E2451E}" type="pres">
      <dgm:prSet presAssocID="{DC065878-57FB-4A50-903F-C39633A90A1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55D25D-4CE2-4E7F-8036-EABF40A12D26}" type="pres">
      <dgm:prSet presAssocID="{DC065878-57FB-4A50-903F-C39633A90A14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9E44BF0-6AB4-4A20-88F9-4ADE7E74A51E}" type="pres">
      <dgm:prSet presAssocID="{A806E8FE-EB7F-48A6-BE67-AEAB9FD7A095}" presName="sibTrans" presStyleCnt="0"/>
      <dgm:spPr/>
    </dgm:pt>
    <dgm:pt modelId="{EE263AA2-3234-4222-8893-3BC06D4DB286}" type="pres">
      <dgm:prSet presAssocID="{99693C72-326C-4C91-901C-CB8EEE535CC1}" presName="compositeNode" presStyleCnt="0">
        <dgm:presLayoutVars>
          <dgm:bulletEnabled val="1"/>
        </dgm:presLayoutVars>
      </dgm:prSet>
      <dgm:spPr/>
    </dgm:pt>
    <dgm:pt modelId="{C0D5698B-C3E7-4118-B8F2-66C6F26B204D}" type="pres">
      <dgm:prSet presAssocID="{99693C72-326C-4C91-901C-CB8EEE535CC1}" presName="image" presStyleLbl="fgImgPlace1" presStyleIdx="2" presStyleCnt="4"/>
      <dgm:spPr/>
    </dgm:pt>
    <dgm:pt modelId="{9092467D-2F22-47D9-861E-7747FB9CE0A3}" type="pres">
      <dgm:prSet presAssocID="{99693C72-326C-4C91-901C-CB8EEE535CC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5620A3F-8B87-49FC-9538-147582108D6E}" type="pres">
      <dgm:prSet presAssocID="{99693C72-326C-4C91-901C-CB8EEE535CC1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4C92088-F60C-4F80-82C2-2A665823D4BD}" type="pres">
      <dgm:prSet presAssocID="{5EC5C6FC-1F4F-4E89-9151-085339EE47DC}" presName="sibTrans" presStyleCnt="0"/>
      <dgm:spPr/>
    </dgm:pt>
    <dgm:pt modelId="{3F6C5766-51E8-448A-8C51-69741DCAB893}" type="pres">
      <dgm:prSet presAssocID="{A9CF3B28-0D22-42DD-B489-A03C3D0E6B8B}" presName="compositeNode" presStyleCnt="0">
        <dgm:presLayoutVars>
          <dgm:bulletEnabled val="1"/>
        </dgm:presLayoutVars>
      </dgm:prSet>
      <dgm:spPr/>
    </dgm:pt>
    <dgm:pt modelId="{A007DE7A-CA72-4C30-88F8-7C4B7CCDD2EE}" type="pres">
      <dgm:prSet presAssocID="{A9CF3B28-0D22-42DD-B489-A03C3D0E6B8B}" presName="image" presStyleLbl="fgImgPlace1" presStyleIdx="3" presStyleCnt="4"/>
      <dgm:spPr/>
    </dgm:pt>
    <dgm:pt modelId="{C16FFB14-6371-42F0-BFC0-7AB162312147}" type="pres">
      <dgm:prSet presAssocID="{A9CF3B28-0D22-42DD-B489-A03C3D0E6B8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B3D1AED-24E2-42B9-A161-CC60DFB16068}" type="pres">
      <dgm:prSet presAssocID="{A9CF3B28-0D22-42DD-B489-A03C3D0E6B8B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61B0189-D491-4F3B-9742-F01E7187190C}" type="presOf" srcId="{A9CF3B28-0D22-42DD-B489-A03C3D0E6B8B}" destId="{8B3D1AED-24E2-42B9-A161-CC60DFB16068}" srcOrd="0" destOrd="0" presId="urn:microsoft.com/office/officeart/2005/8/layout/hList2"/>
    <dgm:cxn modelId="{E5639947-53FC-4FC1-973E-2973D1FBF369}" type="presOf" srcId="{C5B73D00-1210-4612-9DE9-CF442BACC915}" destId="{42740EAA-07B2-44AF-BA04-2EDFE2C840CE}" srcOrd="0" destOrd="4" presId="urn:microsoft.com/office/officeart/2005/8/layout/hList2"/>
    <dgm:cxn modelId="{A67205FF-5EE9-4FAC-B74F-42A2346617EC}" srcId="{A9CF3B28-0D22-42DD-B489-A03C3D0E6B8B}" destId="{E3B6667F-B7CB-40A7-A484-141DD9FC4BA2}" srcOrd="4" destOrd="0" parTransId="{3F0B5511-7E99-4A4D-A9E7-3C51C4A412FB}" sibTransId="{0461253E-8A6B-44EA-88B2-AE8BFA928E29}"/>
    <dgm:cxn modelId="{E0B52DF3-E528-435F-A699-775E9DD69E98}" type="presOf" srcId="{AC0E1944-5720-49D5-9383-A1ABC4BEF01A}" destId="{C16FFB14-6371-42F0-BFC0-7AB162312147}" srcOrd="0" destOrd="1" presId="urn:microsoft.com/office/officeart/2005/8/layout/hList2"/>
    <dgm:cxn modelId="{362C15ED-7B8F-4B6F-8664-BFA08DAC5354}" type="presOf" srcId="{860637A7-86D3-4314-BAB4-6D9579C58473}" destId="{50BE19E0-4ED3-415B-B9C4-DB3ABE0FEFD3}" srcOrd="0" destOrd="0" presId="urn:microsoft.com/office/officeart/2005/8/layout/hList2"/>
    <dgm:cxn modelId="{93F6FBA4-7204-4C7A-B6AC-22F6FE75FCED}" srcId="{FE444B32-634C-4D21-98CD-BAEA075CBFA2}" destId="{1DB3780B-BAC8-462A-8FAD-5F6D1850D61F}" srcOrd="3" destOrd="0" parTransId="{B351359F-71F7-4B3F-B779-8F306167BDCB}" sibTransId="{5126B7D6-0EC6-48D2-BE4C-9768F78F009A}"/>
    <dgm:cxn modelId="{FBFF6A8D-E500-4077-A8E9-94D013C76256}" srcId="{DC065878-57FB-4A50-903F-C39633A90A14}" destId="{76B2E7E2-AC74-43D6-A863-87EFB10E786E}" srcOrd="3" destOrd="0" parTransId="{0ED377F8-E3E4-4656-AB76-89414260A98E}" sibTransId="{6C297FF8-53D9-4FF6-BF7F-3AD627E7AA06}"/>
    <dgm:cxn modelId="{69B76DE9-2535-4D02-967B-020132383E2D}" srcId="{DC065878-57FB-4A50-903F-C39633A90A14}" destId="{4F1CE63B-A1E3-4D87-A79C-EFB23D411AA5}" srcOrd="5" destOrd="0" parTransId="{F2F9EDDA-2FE0-4F72-B26E-3397ABD1096E}" sibTransId="{3F778994-0F8F-425B-9C47-E2D87BA7069A}"/>
    <dgm:cxn modelId="{0FA7566C-1FDD-439D-BA75-7A4EB1598D97}" type="presOf" srcId="{BA6B8D2D-C29D-435E-BCB9-896E5C897AC4}" destId="{68209730-C5B4-4942-A878-742BF5E2451E}" srcOrd="0" destOrd="2" presId="urn:microsoft.com/office/officeart/2005/8/layout/hList2"/>
    <dgm:cxn modelId="{7E5B616A-8AFA-4F53-847A-90F2AFCDC1CE}" type="presOf" srcId="{4E09A908-D346-41A8-BAC5-F0557CC61DC2}" destId="{9092467D-2F22-47D9-861E-7747FB9CE0A3}" srcOrd="0" destOrd="1" presId="urn:microsoft.com/office/officeart/2005/8/layout/hList2"/>
    <dgm:cxn modelId="{AFF70E45-B142-4F69-9054-05D40754FC9E}" type="presOf" srcId="{94030D97-89A5-4AAE-B49A-6C262FB20569}" destId="{9092467D-2F22-47D9-861E-7747FB9CE0A3}" srcOrd="0" destOrd="2" presId="urn:microsoft.com/office/officeart/2005/8/layout/hList2"/>
    <dgm:cxn modelId="{3E89DD92-FFBE-405A-9088-10FE7620E955}" srcId="{860637A7-86D3-4314-BAB4-6D9579C58473}" destId="{99693C72-326C-4C91-901C-CB8EEE535CC1}" srcOrd="2" destOrd="0" parTransId="{E57DC483-787B-43F9-AAC1-86E73E8156B4}" sibTransId="{5EC5C6FC-1F4F-4E89-9151-085339EE47DC}"/>
    <dgm:cxn modelId="{A06B02AD-E3A1-4AFA-BC50-318655BD105B}" srcId="{99693C72-326C-4C91-901C-CB8EEE535CC1}" destId="{4E09A908-D346-41A8-BAC5-F0557CC61DC2}" srcOrd="1" destOrd="0" parTransId="{5191D0E5-5DF3-43E1-B501-258466347308}" sibTransId="{0393D9E6-124D-465C-86B7-D48B658B9A3B}"/>
    <dgm:cxn modelId="{190AD2B0-60A9-43A0-BB83-9209EE3FB6F1}" type="presOf" srcId="{1DB3780B-BAC8-462A-8FAD-5F6D1850D61F}" destId="{42740EAA-07B2-44AF-BA04-2EDFE2C840CE}" srcOrd="0" destOrd="3" presId="urn:microsoft.com/office/officeart/2005/8/layout/hList2"/>
    <dgm:cxn modelId="{91511A6F-23A2-4A1F-859A-88436C8C55FD}" srcId="{99693C72-326C-4C91-901C-CB8EEE535CC1}" destId="{449E228F-8C17-4A97-98F0-B3CB5E90CBC3}" srcOrd="0" destOrd="0" parTransId="{01EE8AAA-76DA-4A96-85BF-D3B6FA90D5DD}" sibTransId="{E461D886-3C6C-4505-9D28-715447F9D9D8}"/>
    <dgm:cxn modelId="{F1FA6717-DD8B-49D5-B3A7-6F139E95D2C3}" srcId="{FE444B32-634C-4D21-98CD-BAEA075CBFA2}" destId="{FD4665DF-D5CE-43F0-9BDE-8A88DA36B5EE}" srcOrd="5" destOrd="0" parTransId="{A5BC0932-FDC1-4196-8CD1-3D9185A4C5B4}" sibTransId="{5E879884-231C-41A0-90E4-2E03E1E2E839}"/>
    <dgm:cxn modelId="{B6821F75-DD82-43B4-AEC2-A260560E893E}" type="presOf" srcId="{021A1080-86DD-4500-9F8E-B94371D2E436}" destId="{42740EAA-07B2-44AF-BA04-2EDFE2C840CE}" srcOrd="0" destOrd="2" presId="urn:microsoft.com/office/officeart/2005/8/layout/hList2"/>
    <dgm:cxn modelId="{F736B81E-B77C-4100-B169-2999BCE0B101}" type="presOf" srcId="{ADD35F5F-FA0D-4130-94F4-C8452A466D99}" destId="{42740EAA-07B2-44AF-BA04-2EDFE2C840CE}" srcOrd="0" destOrd="6" presId="urn:microsoft.com/office/officeart/2005/8/layout/hList2"/>
    <dgm:cxn modelId="{D6594B43-8C28-4A2F-B1D0-2A09D38C659D}" srcId="{DC065878-57FB-4A50-903F-C39633A90A14}" destId="{55E99D45-CB75-4EA5-B079-827FF9474582}" srcOrd="0" destOrd="0" parTransId="{88805037-6FA2-4F56-A53E-1BBD46C09C02}" sibTransId="{32CF2028-2C1B-48D9-9C58-AE2222EACA83}"/>
    <dgm:cxn modelId="{381701BA-985D-4CE7-87EC-3927FD3A7B7F}" type="presOf" srcId="{76B2E7E2-AC74-43D6-A863-87EFB10E786E}" destId="{68209730-C5B4-4942-A878-742BF5E2451E}" srcOrd="0" destOrd="3" presId="urn:microsoft.com/office/officeart/2005/8/layout/hList2"/>
    <dgm:cxn modelId="{48695F99-3D4B-4C34-9487-446DFEF144DE}" srcId="{FE444B32-634C-4D21-98CD-BAEA075CBFA2}" destId="{BE31B89D-31E3-4ECF-B00B-8E2501BF37B1}" srcOrd="0" destOrd="0" parTransId="{798D6C81-975E-4706-A4D1-9BB8AB4395E8}" sibTransId="{C82B7D70-8D75-494A-9E38-28EDA8D608AB}"/>
    <dgm:cxn modelId="{F6C887D9-DA4B-49B5-A4DF-5B7C0980C3DE}" srcId="{A9CF3B28-0D22-42DD-B489-A03C3D0E6B8B}" destId="{23BC5C6C-D378-404F-AF62-FB908A58B311}" srcOrd="5" destOrd="0" parTransId="{D957E580-0E31-47B9-92A2-44CD5A35E8FD}" sibTransId="{73057884-B4FB-4E1B-928F-1F73BBC440D1}"/>
    <dgm:cxn modelId="{6F2CBF93-F91E-4384-ADC1-7CCD53776981}" srcId="{860637A7-86D3-4314-BAB4-6D9579C58473}" destId="{DC065878-57FB-4A50-903F-C39633A90A14}" srcOrd="1" destOrd="0" parTransId="{75962D16-9634-46A0-80C4-85A3598FBF79}" sibTransId="{A806E8FE-EB7F-48A6-BE67-AEAB9FD7A095}"/>
    <dgm:cxn modelId="{F1B9D69B-2A99-4D20-ABCD-104B713DD676}" srcId="{860637A7-86D3-4314-BAB4-6D9579C58473}" destId="{FE444B32-634C-4D21-98CD-BAEA075CBFA2}" srcOrd="0" destOrd="0" parTransId="{FA21E04F-C1B5-4239-BC54-FDE24856DCC3}" sibTransId="{D73A82A0-73BB-4636-A957-C84605AF0049}"/>
    <dgm:cxn modelId="{D5B1E92B-A80E-4935-AAE3-59B0F40D7C9D}" srcId="{A9CF3B28-0D22-42DD-B489-A03C3D0E6B8B}" destId="{AC0E1944-5720-49D5-9383-A1ABC4BEF01A}" srcOrd="1" destOrd="0" parTransId="{EF14E447-2D0D-4554-AA8F-5443849686F6}" sibTransId="{F5622F30-0AB5-4E43-8D5B-777D9E694B18}"/>
    <dgm:cxn modelId="{7CF8F2D5-80CB-4EC5-8825-5A041A3AA8F0}" srcId="{DC065878-57FB-4A50-903F-C39633A90A14}" destId="{D9257B0C-CE4D-4D4C-A29F-B4ED5ADB3F98}" srcOrd="4" destOrd="0" parTransId="{5B5DD216-2495-40E6-AEC3-85BAB2EE5158}" sibTransId="{9B3CF740-CBFE-4691-8DC7-48E0FCBE5CD3}"/>
    <dgm:cxn modelId="{FD61FE49-A22A-4A40-B57C-EB62C06DE5E7}" srcId="{860637A7-86D3-4314-BAB4-6D9579C58473}" destId="{A9CF3B28-0D22-42DD-B489-A03C3D0E6B8B}" srcOrd="3" destOrd="0" parTransId="{9A0AFCE2-5533-43F8-BB94-EA2894748CB6}" sibTransId="{34F43CDF-28EF-4B87-99FE-54C09FB9C880}"/>
    <dgm:cxn modelId="{AD8E7B11-741E-455B-A5AE-B0B1501D6CC6}" srcId="{FE444B32-634C-4D21-98CD-BAEA075CBFA2}" destId="{ADD35F5F-FA0D-4130-94F4-C8452A466D99}" srcOrd="6" destOrd="0" parTransId="{0CA0BBC4-F0B5-40A1-A1BB-2F2C39A5DC7B}" sibTransId="{8E3910D6-D4FA-4638-89DE-8FBEEE0B6012}"/>
    <dgm:cxn modelId="{F9330B77-1B4C-4E7C-8C0E-3C484FBB312B}" type="presOf" srcId="{BE31B89D-31E3-4ECF-B00B-8E2501BF37B1}" destId="{42740EAA-07B2-44AF-BA04-2EDFE2C840CE}" srcOrd="0" destOrd="0" presId="urn:microsoft.com/office/officeart/2005/8/layout/hList2"/>
    <dgm:cxn modelId="{F35FE1EE-16DE-4EB3-ADCA-ECB495DAE208}" type="presOf" srcId="{35A26124-E821-4014-B579-C09EF55611F4}" destId="{C16FFB14-6371-42F0-BFC0-7AB162312147}" srcOrd="0" destOrd="6" presId="urn:microsoft.com/office/officeart/2005/8/layout/hList2"/>
    <dgm:cxn modelId="{B8352ABB-3426-42EC-A98B-D11200F57A23}" srcId="{A9CF3B28-0D22-42DD-B489-A03C3D0E6B8B}" destId="{4ADAD6FD-D0F4-4DDF-9111-FAA90F6A10D0}" srcOrd="2" destOrd="0" parTransId="{D9CDC343-D356-421C-AD58-F76BD5794996}" sibTransId="{139A6E73-F6C2-4359-AC1F-1941076F604F}"/>
    <dgm:cxn modelId="{E621E93F-3EAA-4197-9031-17C72AD0CC98}" type="presOf" srcId="{FE444B32-634C-4D21-98CD-BAEA075CBFA2}" destId="{8618A9BF-3975-43D7-BDBC-441AEA677CD9}" srcOrd="0" destOrd="0" presId="urn:microsoft.com/office/officeart/2005/8/layout/hList2"/>
    <dgm:cxn modelId="{D3111EC8-6B40-4B88-9E75-36D3FF930B4A}" type="presOf" srcId="{4ADAD6FD-D0F4-4DDF-9111-FAA90F6A10D0}" destId="{C16FFB14-6371-42F0-BFC0-7AB162312147}" srcOrd="0" destOrd="2" presId="urn:microsoft.com/office/officeart/2005/8/layout/hList2"/>
    <dgm:cxn modelId="{D54F1888-3D0D-4F8A-A24C-18799AE4B994}" type="presOf" srcId="{FD5750A2-549F-4CD9-8FED-7383AD470F96}" destId="{68209730-C5B4-4942-A878-742BF5E2451E}" srcOrd="0" destOrd="1" presId="urn:microsoft.com/office/officeart/2005/8/layout/hList2"/>
    <dgm:cxn modelId="{B43CCA82-3224-4FA7-A46B-DE2E5D7B15E3}" type="presOf" srcId="{E16317DB-8A16-453E-93B0-127D54088BB1}" destId="{C16FFB14-6371-42F0-BFC0-7AB162312147}" srcOrd="0" destOrd="3" presId="urn:microsoft.com/office/officeart/2005/8/layout/hList2"/>
    <dgm:cxn modelId="{B84AEAF1-5194-44A6-B324-596E4DC283BB}" type="presOf" srcId="{23BC5C6C-D378-404F-AF62-FB908A58B311}" destId="{C16FFB14-6371-42F0-BFC0-7AB162312147}" srcOrd="0" destOrd="5" presId="urn:microsoft.com/office/officeart/2005/8/layout/hList2"/>
    <dgm:cxn modelId="{4892F503-82AD-4937-B3D3-03B475A64CD5}" type="presOf" srcId="{99693C72-326C-4C91-901C-CB8EEE535CC1}" destId="{45620A3F-8B87-49FC-9538-147582108D6E}" srcOrd="0" destOrd="0" presId="urn:microsoft.com/office/officeart/2005/8/layout/hList2"/>
    <dgm:cxn modelId="{14D470A6-5380-47C1-8009-FBCA90759529}" type="presOf" srcId="{AA895D4B-94C7-4FB0-9611-7BB4C1B01404}" destId="{42740EAA-07B2-44AF-BA04-2EDFE2C840CE}" srcOrd="0" destOrd="1" presId="urn:microsoft.com/office/officeart/2005/8/layout/hList2"/>
    <dgm:cxn modelId="{4E6A8C85-B39B-41BC-81F6-09B7E84A5119}" srcId="{A9CF3B28-0D22-42DD-B489-A03C3D0E6B8B}" destId="{E16317DB-8A16-453E-93B0-127D54088BB1}" srcOrd="3" destOrd="0" parTransId="{E9D37312-60D9-4742-AE66-60A4DDC1F3FC}" sibTransId="{6F824DB4-E46A-48F8-AAAF-5A8F3C875EF9}"/>
    <dgm:cxn modelId="{D9B8E446-0177-4237-8D11-308AACD61F4C}" type="presOf" srcId="{4F1CE63B-A1E3-4D87-A79C-EFB23D411AA5}" destId="{68209730-C5B4-4942-A878-742BF5E2451E}" srcOrd="0" destOrd="5" presId="urn:microsoft.com/office/officeart/2005/8/layout/hList2"/>
    <dgm:cxn modelId="{CE9186DA-1BC2-4691-8816-2FDB93E1BEBF}" type="presOf" srcId="{FBA0D1DE-388B-4949-A841-A67EA30F8527}" destId="{C16FFB14-6371-42F0-BFC0-7AB162312147}" srcOrd="0" destOrd="0" presId="urn:microsoft.com/office/officeart/2005/8/layout/hList2"/>
    <dgm:cxn modelId="{0E73163A-8FA1-4129-BE22-C86AE98B9440}" type="presOf" srcId="{E3B6667F-B7CB-40A7-A484-141DD9FC4BA2}" destId="{C16FFB14-6371-42F0-BFC0-7AB162312147}" srcOrd="0" destOrd="4" presId="urn:microsoft.com/office/officeart/2005/8/layout/hList2"/>
    <dgm:cxn modelId="{8F6A782B-DFBD-467D-BDF6-49E44B65DC11}" srcId="{A9CF3B28-0D22-42DD-B489-A03C3D0E6B8B}" destId="{FBA0D1DE-388B-4949-A841-A67EA30F8527}" srcOrd="0" destOrd="0" parTransId="{5D6496E4-01DF-4E3B-B4EF-D667D703D728}" sibTransId="{B5EA20B5-61B8-4E6B-8245-F56904DCD13B}"/>
    <dgm:cxn modelId="{FDEF544A-24A9-4640-9156-4EBCE3937A7A}" srcId="{FE444B32-634C-4D21-98CD-BAEA075CBFA2}" destId="{AA895D4B-94C7-4FB0-9611-7BB4C1B01404}" srcOrd="1" destOrd="0" parTransId="{2D44EEF2-58B4-4FDC-93F9-858E90120C4A}" sibTransId="{13E6A93B-4FDE-41F2-BBDC-3CA4CB752C1C}"/>
    <dgm:cxn modelId="{6DF69F0D-7922-4F12-AB78-B3AA63898FAF}" srcId="{DC065878-57FB-4A50-903F-C39633A90A14}" destId="{FD5750A2-549F-4CD9-8FED-7383AD470F96}" srcOrd="1" destOrd="0" parTransId="{5D91488C-E1EF-46BD-AD9A-320073EFE983}" sibTransId="{9F1FED3A-C1AA-47C6-93BC-4B52F83D3B07}"/>
    <dgm:cxn modelId="{1C628D30-547F-4D36-A573-E239A7AF9DCB}" srcId="{FE444B32-634C-4D21-98CD-BAEA075CBFA2}" destId="{021A1080-86DD-4500-9F8E-B94371D2E436}" srcOrd="2" destOrd="0" parTransId="{188B92FB-937D-4FDD-8760-4494CEBC7EDA}" sibTransId="{7C911618-FF54-455E-81A4-114A1EDFB1AF}"/>
    <dgm:cxn modelId="{098740A2-B943-442B-85F6-F2BEF0B32324}" type="presOf" srcId="{449E228F-8C17-4A97-98F0-B3CB5E90CBC3}" destId="{9092467D-2F22-47D9-861E-7747FB9CE0A3}" srcOrd="0" destOrd="0" presId="urn:microsoft.com/office/officeart/2005/8/layout/hList2"/>
    <dgm:cxn modelId="{21DA1369-2B4C-407D-9D7F-145079A38B73}" type="presOf" srcId="{55E99D45-CB75-4EA5-B079-827FF9474582}" destId="{68209730-C5B4-4942-A878-742BF5E2451E}" srcOrd="0" destOrd="0" presId="urn:microsoft.com/office/officeart/2005/8/layout/hList2"/>
    <dgm:cxn modelId="{A7E2A2C7-CA74-4621-ABBD-B62A5CD99FE0}" srcId="{99693C72-326C-4C91-901C-CB8EEE535CC1}" destId="{94030D97-89A5-4AAE-B49A-6C262FB20569}" srcOrd="2" destOrd="0" parTransId="{34085B86-A5F9-492A-9009-7FB93D2978F9}" sibTransId="{EA046266-0646-4FD0-AFA1-E08ED9BA2C98}"/>
    <dgm:cxn modelId="{126E27C0-BAFD-438B-8BC0-17AD9E1F60E9}" srcId="{FE444B32-634C-4D21-98CD-BAEA075CBFA2}" destId="{C5B73D00-1210-4612-9DE9-CF442BACC915}" srcOrd="4" destOrd="0" parTransId="{ACCA8D25-E13A-46F1-ADE6-82D41C406496}" sibTransId="{73318654-4F9F-4DB6-A5B7-239C7D191DD1}"/>
    <dgm:cxn modelId="{71994FE4-0808-4760-B46C-FA43302D3B6D}" srcId="{DC065878-57FB-4A50-903F-C39633A90A14}" destId="{BA6B8D2D-C29D-435E-BCB9-896E5C897AC4}" srcOrd="2" destOrd="0" parTransId="{B0C2A7EA-D5D0-479B-8647-C874BB5A4CC1}" sibTransId="{E508AD81-1DDD-4405-9612-3C96756BCB1B}"/>
    <dgm:cxn modelId="{C88E8B11-38F8-491A-9861-5B151939E02A}" type="presOf" srcId="{DC065878-57FB-4A50-903F-C39633A90A14}" destId="{B155D25D-4CE2-4E7F-8036-EABF40A12D26}" srcOrd="0" destOrd="0" presId="urn:microsoft.com/office/officeart/2005/8/layout/hList2"/>
    <dgm:cxn modelId="{62DFEF34-7AB1-4685-9FDE-D71CA2A59C88}" type="presOf" srcId="{D9257B0C-CE4D-4D4C-A29F-B4ED5ADB3F98}" destId="{68209730-C5B4-4942-A878-742BF5E2451E}" srcOrd="0" destOrd="4" presId="urn:microsoft.com/office/officeart/2005/8/layout/hList2"/>
    <dgm:cxn modelId="{E95BF76A-AB0E-4AC8-8910-4E1DAB0E5260}" srcId="{A9CF3B28-0D22-42DD-B489-A03C3D0E6B8B}" destId="{35A26124-E821-4014-B579-C09EF55611F4}" srcOrd="6" destOrd="0" parTransId="{ED45AFBF-C25A-4B15-A1CD-310CBD5A853F}" sibTransId="{1E7EE2BC-8819-4951-8059-6394E8C28E02}"/>
    <dgm:cxn modelId="{C113FF8A-76D6-42C5-A7E6-C131D14BF428}" type="presOf" srcId="{FD4665DF-D5CE-43F0-9BDE-8A88DA36B5EE}" destId="{42740EAA-07B2-44AF-BA04-2EDFE2C840CE}" srcOrd="0" destOrd="5" presId="urn:microsoft.com/office/officeart/2005/8/layout/hList2"/>
    <dgm:cxn modelId="{49A6207F-A967-4443-A7C8-9BF64CF62F36}" type="presParOf" srcId="{50BE19E0-4ED3-415B-B9C4-DB3ABE0FEFD3}" destId="{0CA9451E-1729-4741-8349-036358062185}" srcOrd="0" destOrd="0" presId="urn:microsoft.com/office/officeart/2005/8/layout/hList2"/>
    <dgm:cxn modelId="{CFEBA489-A8F5-46AC-A168-9CC6FD3634E8}" type="presParOf" srcId="{0CA9451E-1729-4741-8349-036358062185}" destId="{9060D86B-01A8-40B5-ACA5-2B58E14DB63B}" srcOrd="0" destOrd="0" presId="urn:microsoft.com/office/officeart/2005/8/layout/hList2"/>
    <dgm:cxn modelId="{E36D7772-1242-4ABA-99ED-E3207B312310}" type="presParOf" srcId="{0CA9451E-1729-4741-8349-036358062185}" destId="{42740EAA-07B2-44AF-BA04-2EDFE2C840CE}" srcOrd="1" destOrd="0" presId="urn:microsoft.com/office/officeart/2005/8/layout/hList2"/>
    <dgm:cxn modelId="{99DE471B-FC81-48E9-BA0E-3E2631D1A350}" type="presParOf" srcId="{0CA9451E-1729-4741-8349-036358062185}" destId="{8618A9BF-3975-43D7-BDBC-441AEA677CD9}" srcOrd="2" destOrd="0" presId="urn:microsoft.com/office/officeart/2005/8/layout/hList2"/>
    <dgm:cxn modelId="{93A669C5-A519-41F2-8396-46E411C7120A}" type="presParOf" srcId="{50BE19E0-4ED3-415B-B9C4-DB3ABE0FEFD3}" destId="{BEC69116-8A1E-49A1-B981-969CDBBC1C25}" srcOrd="1" destOrd="0" presId="urn:microsoft.com/office/officeart/2005/8/layout/hList2"/>
    <dgm:cxn modelId="{198CD823-E7E5-4043-94E6-454295928F4E}" type="presParOf" srcId="{50BE19E0-4ED3-415B-B9C4-DB3ABE0FEFD3}" destId="{AC1E91BD-367D-4D75-9007-B3AE1690BDEC}" srcOrd="2" destOrd="0" presId="urn:microsoft.com/office/officeart/2005/8/layout/hList2"/>
    <dgm:cxn modelId="{33D009CD-DDFB-415B-8670-8384C8C01F32}" type="presParOf" srcId="{AC1E91BD-367D-4D75-9007-B3AE1690BDEC}" destId="{634AAF9A-D6CB-4393-AE9A-30BDE223415B}" srcOrd="0" destOrd="0" presId="urn:microsoft.com/office/officeart/2005/8/layout/hList2"/>
    <dgm:cxn modelId="{C7D698C0-F23F-4000-8A8D-1954AA1A369B}" type="presParOf" srcId="{AC1E91BD-367D-4D75-9007-B3AE1690BDEC}" destId="{68209730-C5B4-4942-A878-742BF5E2451E}" srcOrd="1" destOrd="0" presId="urn:microsoft.com/office/officeart/2005/8/layout/hList2"/>
    <dgm:cxn modelId="{14454577-3A20-4108-88DD-1118B5FFADC3}" type="presParOf" srcId="{AC1E91BD-367D-4D75-9007-B3AE1690BDEC}" destId="{B155D25D-4CE2-4E7F-8036-EABF40A12D26}" srcOrd="2" destOrd="0" presId="urn:microsoft.com/office/officeart/2005/8/layout/hList2"/>
    <dgm:cxn modelId="{3C86F84C-3EAC-4823-8703-FBF4822A1DDB}" type="presParOf" srcId="{50BE19E0-4ED3-415B-B9C4-DB3ABE0FEFD3}" destId="{29E44BF0-6AB4-4A20-88F9-4ADE7E74A51E}" srcOrd="3" destOrd="0" presId="urn:microsoft.com/office/officeart/2005/8/layout/hList2"/>
    <dgm:cxn modelId="{90B50585-C027-4567-B2E3-1A93BB3529C5}" type="presParOf" srcId="{50BE19E0-4ED3-415B-B9C4-DB3ABE0FEFD3}" destId="{EE263AA2-3234-4222-8893-3BC06D4DB286}" srcOrd="4" destOrd="0" presId="urn:microsoft.com/office/officeart/2005/8/layout/hList2"/>
    <dgm:cxn modelId="{9932661F-DCAC-4F06-B1C3-8F6BC83E2150}" type="presParOf" srcId="{EE263AA2-3234-4222-8893-3BC06D4DB286}" destId="{C0D5698B-C3E7-4118-B8F2-66C6F26B204D}" srcOrd="0" destOrd="0" presId="urn:microsoft.com/office/officeart/2005/8/layout/hList2"/>
    <dgm:cxn modelId="{B6A6F69B-97AB-49D7-A870-62BE996F1450}" type="presParOf" srcId="{EE263AA2-3234-4222-8893-3BC06D4DB286}" destId="{9092467D-2F22-47D9-861E-7747FB9CE0A3}" srcOrd="1" destOrd="0" presId="urn:microsoft.com/office/officeart/2005/8/layout/hList2"/>
    <dgm:cxn modelId="{45286E97-5C0D-4297-8104-7973E16F9F1D}" type="presParOf" srcId="{EE263AA2-3234-4222-8893-3BC06D4DB286}" destId="{45620A3F-8B87-49FC-9538-147582108D6E}" srcOrd="2" destOrd="0" presId="urn:microsoft.com/office/officeart/2005/8/layout/hList2"/>
    <dgm:cxn modelId="{C21A7648-DE36-4167-9F8D-EB6107738F10}" type="presParOf" srcId="{50BE19E0-4ED3-415B-B9C4-DB3ABE0FEFD3}" destId="{54C92088-F60C-4F80-82C2-2A665823D4BD}" srcOrd="5" destOrd="0" presId="urn:microsoft.com/office/officeart/2005/8/layout/hList2"/>
    <dgm:cxn modelId="{8C4F8090-4382-472C-9725-ADA48B4FDAE8}" type="presParOf" srcId="{50BE19E0-4ED3-415B-B9C4-DB3ABE0FEFD3}" destId="{3F6C5766-51E8-448A-8C51-69741DCAB893}" srcOrd="6" destOrd="0" presId="urn:microsoft.com/office/officeart/2005/8/layout/hList2"/>
    <dgm:cxn modelId="{F93961E7-0B14-483F-AFA5-A14AB1C6A7BF}" type="presParOf" srcId="{3F6C5766-51E8-448A-8C51-69741DCAB893}" destId="{A007DE7A-CA72-4C30-88F8-7C4B7CCDD2EE}" srcOrd="0" destOrd="0" presId="urn:microsoft.com/office/officeart/2005/8/layout/hList2"/>
    <dgm:cxn modelId="{D715238D-4700-4A8D-84CF-F654B17AF673}" type="presParOf" srcId="{3F6C5766-51E8-448A-8C51-69741DCAB893}" destId="{C16FFB14-6371-42F0-BFC0-7AB162312147}" srcOrd="1" destOrd="0" presId="urn:microsoft.com/office/officeart/2005/8/layout/hList2"/>
    <dgm:cxn modelId="{BC3D1335-743D-4F06-9E2B-B67B0E8181B5}" type="presParOf" srcId="{3F6C5766-51E8-448A-8C51-69741DCAB893}" destId="{8B3D1AED-24E2-42B9-A161-CC60DFB1606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CBEEB-E0F8-4A3B-B9CC-0717AE9C1517}">
      <dsp:nvSpPr>
        <dsp:cNvPr id="0" name=""/>
        <dsp:cNvSpPr/>
      </dsp:nvSpPr>
      <dsp:spPr>
        <a:xfrm>
          <a:off x="4118650" y="2490629"/>
          <a:ext cx="1742392" cy="17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UMETNOST 20. STOLETJA</a:t>
          </a:r>
          <a:endParaRPr lang="sl-SI" sz="1800" b="1" kern="1200" dirty="0"/>
        </a:p>
      </dsp:txBody>
      <dsp:txXfrm>
        <a:off x="4373817" y="2745796"/>
        <a:ext cx="1232058" cy="1232058"/>
      </dsp:txXfrm>
    </dsp:sp>
    <dsp:sp modelId="{A7AC3663-15F9-445C-890C-93F277B85EEC}">
      <dsp:nvSpPr>
        <dsp:cNvPr id="0" name=""/>
        <dsp:cNvSpPr/>
      </dsp:nvSpPr>
      <dsp:spPr>
        <a:xfrm rot="16200000">
          <a:off x="4776206" y="1782367"/>
          <a:ext cx="427279" cy="63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/>
        </a:p>
      </dsp:txBody>
      <dsp:txXfrm>
        <a:off x="4840298" y="1973363"/>
        <a:ext cx="299095" cy="380714"/>
      </dsp:txXfrm>
    </dsp:sp>
    <dsp:sp modelId="{43D65704-0FB3-4F1F-BF13-76072F1E7992}">
      <dsp:nvSpPr>
        <dsp:cNvPr id="0" name=""/>
        <dsp:cNvSpPr/>
      </dsp:nvSpPr>
      <dsp:spPr>
        <a:xfrm>
          <a:off x="3874797" y="4823"/>
          <a:ext cx="2230097" cy="16796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bg1"/>
              </a:solidFill>
            </a:rPr>
            <a:t>DEFORMACIJA</a:t>
          </a:r>
          <a:endParaRPr lang="sl-SI" sz="1600" b="1" kern="1200" dirty="0">
            <a:solidFill>
              <a:schemeClr val="bg1"/>
            </a:solidFill>
          </a:endParaRPr>
        </a:p>
      </dsp:txBody>
      <dsp:txXfrm>
        <a:off x="4201387" y="250797"/>
        <a:ext cx="1576917" cy="1187670"/>
      </dsp:txXfrm>
    </dsp:sp>
    <dsp:sp modelId="{B5654EF8-D6B5-4398-A832-1E43BD1C6333}">
      <dsp:nvSpPr>
        <dsp:cNvPr id="0" name=""/>
        <dsp:cNvSpPr/>
      </dsp:nvSpPr>
      <dsp:spPr>
        <a:xfrm rot="19263158">
          <a:off x="5741380" y="2295884"/>
          <a:ext cx="349492" cy="63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/>
        </a:p>
      </dsp:txBody>
      <dsp:txXfrm>
        <a:off x="5753033" y="2455742"/>
        <a:ext cx="244644" cy="380714"/>
      </dsp:txXfrm>
    </dsp:sp>
    <dsp:sp modelId="{B07698B8-2DED-4A6C-9B95-3D9B21B44AA9}">
      <dsp:nvSpPr>
        <dsp:cNvPr id="0" name=""/>
        <dsp:cNvSpPr/>
      </dsp:nvSpPr>
      <dsp:spPr>
        <a:xfrm>
          <a:off x="5785396" y="931338"/>
          <a:ext cx="2344932" cy="16796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bg1"/>
              </a:solidFill>
            </a:rPr>
            <a:t>SVOBODNA UPORABA BARVE</a:t>
          </a:r>
          <a:endParaRPr lang="sl-SI" sz="1600" b="1" kern="1200" dirty="0">
            <a:solidFill>
              <a:schemeClr val="bg1"/>
            </a:solidFill>
          </a:endParaRPr>
        </a:p>
      </dsp:txBody>
      <dsp:txXfrm>
        <a:off x="6128803" y="1177312"/>
        <a:ext cx="1658118" cy="1187670"/>
      </dsp:txXfrm>
    </dsp:sp>
    <dsp:sp modelId="{6FBE99A6-3C37-449F-A9AF-9A28AE962B5F}">
      <dsp:nvSpPr>
        <dsp:cNvPr id="0" name=""/>
        <dsp:cNvSpPr/>
      </dsp:nvSpPr>
      <dsp:spPr>
        <a:xfrm rot="771429">
          <a:off x="5945740" y="3293746"/>
          <a:ext cx="271683" cy="63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/>
        </a:p>
      </dsp:txBody>
      <dsp:txXfrm>
        <a:off x="5946762" y="3411582"/>
        <a:ext cx="190178" cy="380714"/>
      </dsp:txXfrm>
    </dsp:sp>
    <dsp:sp modelId="{93B9D449-527C-4717-9333-27E3ED5ECF2D}">
      <dsp:nvSpPr>
        <dsp:cNvPr id="0" name=""/>
        <dsp:cNvSpPr/>
      </dsp:nvSpPr>
      <dsp:spPr>
        <a:xfrm>
          <a:off x="6285486" y="3082144"/>
          <a:ext cx="2316883" cy="16796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bg1"/>
              </a:solidFill>
            </a:rPr>
            <a:t>ABSTRAKCIJA</a:t>
          </a:r>
          <a:endParaRPr lang="sl-SI" sz="1600" b="1" kern="1200" dirty="0">
            <a:solidFill>
              <a:schemeClr val="bg1"/>
            </a:solidFill>
          </a:endParaRPr>
        </a:p>
      </dsp:txBody>
      <dsp:txXfrm>
        <a:off x="6624786" y="3328118"/>
        <a:ext cx="1638283" cy="1187670"/>
      </dsp:txXfrm>
    </dsp:sp>
    <dsp:sp modelId="{E728D320-F157-4623-9A95-622AA8F08C90}">
      <dsp:nvSpPr>
        <dsp:cNvPr id="0" name=""/>
        <dsp:cNvSpPr/>
      </dsp:nvSpPr>
      <dsp:spPr>
        <a:xfrm rot="3635172">
          <a:off x="5395361" y="4155518"/>
          <a:ext cx="441656" cy="63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/>
        </a:p>
      </dsp:txBody>
      <dsp:txXfrm>
        <a:off x="5429074" y="4224713"/>
        <a:ext cx="309159" cy="380714"/>
      </dsp:txXfrm>
    </dsp:sp>
    <dsp:sp modelId="{D092F3BF-969A-452A-9D81-FCEF0D75D046}">
      <dsp:nvSpPr>
        <dsp:cNvPr id="0" name=""/>
        <dsp:cNvSpPr/>
      </dsp:nvSpPr>
      <dsp:spPr>
        <a:xfrm>
          <a:off x="5152193" y="4779307"/>
          <a:ext cx="2220573" cy="16796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bg1"/>
              </a:solidFill>
            </a:rPr>
            <a:t>NOV NAČIN UPODABLJANJA PROSTORA</a:t>
          </a:r>
          <a:endParaRPr lang="sl-SI" sz="1400" b="1" kern="1200" dirty="0">
            <a:solidFill>
              <a:schemeClr val="bg1"/>
            </a:solidFill>
          </a:endParaRPr>
        </a:p>
      </dsp:txBody>
      <dsp:txXfrm>
        <a:off x="5477388" y="5025281"/>
        <a:ext cx="1570183" cy="1187670"/>
      </dsp:txXfrm>
    </dsp:sp>
    <dsp:sp modelId="{9F916EEC-DA49-4483-842F-E3DFCA7F4F76}">
      <dsp:nvSpPr>
        <dsp:cNvPr id="0" name=""/>
        <dsp:cNvSpPr/>
      </dsp:nvSpPr>
      <dsp:spPr>
        <a:xfrm rot="6942857">
          <a:off x="4247206" y="4164626"/>
          <a:ext cx="406492" cy="63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/>
        </a:p>
      </dsp:txBody>
      <dsp:txXfrm rot="10800000">
        <a:off x="4334636" y="4236594"/>
        <a:ext cx="284544" cy="380714"/>
      </dsp:txXfrm>
    </dsp:sp>
    <dsp:sp modelId="{3587CBE1-EE40-4457-8AED-8CCB51B8869C}">
      <dsp:nvSpPr>
        <dsp:cNvPr id="0" name=""/>
        <dsp:cNvSpPr/>
      </dsp:nvSpPr>
      <dsp:spPr>
        <a:xfrm>
          <a:off x="2751177" y="4789928"/>
          <a:ext cx="2292998" cy="16796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chemeClr val="bg1"/>
              </a:solidFill>
            </a:rPr>
            <a:t>MNOGOVRSTNOST MATERIALOV</a:t>
          </a:r>
          <a:endParaRPr lang="sl-SI" sz="1400" b="1" kern="1200" dirty="0">
            <a:solidFill>
              <a:schemeClr val="bg1"/>
            </a:solidFill>
          </a:endParaRPr>
        </a:p>
      </dsp:txBody>
      <dsp:txXfrm>
        <a:off x="3086979" y="5035902"/>
        <a:ext cx="1621394" cy="1187670"/>
      </dsp:txXfrm>
    </dsp:sp>
    <dsp:sp modelId="{7E94F1DB-CC15-4A2C-AC34-81CC4CFB9225}">
      <dsp:nvSpPr>
        <dsp:cNvPr id="0" name=""/>
        <dsp:cNvSpPr/>
      </dsp:nvSpPr>
      <dsp:spPr>
        <a:xfrm rot="10027121">
          <a:off x="3740580" y="3297400"/>
          <a:ext cx="287338" cy="63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/>
        </a:p>
      </dsp:txBody>
      <dsp:txXfrm rot="10800000">
        <a:off x="3825696" y="3414696"/>
        <a:ext cx="201137" cy="380714"/>
      </dsp:txXfrm>
    </dsp:sp>
    <dsp:sp modelId="{32B07654-4EB2-4EF4-BEB7-411816821457}">
      <dsp:nvSpPr>
        <dsp:cNvPr id="0" name=""/>
        <dsp:cNvSpPr/>
      </dsp:nvSpPr>
      <dsp:spPr>
        <a:xfrm>
          <a:off x="1299633" y="3094964"/>
          <a:ext cx="2369673" cy="16796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bg1"/>
              </a:solidFill>
            </a:rPr>
            <a:t>ZLIVANJE OBLIK</a:t>
          </a:r>
          <a:endParaRPr lang="sl-SI" sz="1600" b="1" kern="1200" dirty="0">
            <a:solidFill>
              <a:schemeClr val="bg1"/>
            </a:solidFill>
          </a:endParaRPr>
        </a:p>
      </dsp:txBody>
      <dsp:txXfrm>
        <a:off x="1646664" y="3340938"/>
        <a:ext cx="1675611" cy="1187670"/>
      </dsp:txXfrm>
    </dsp:sp>
    <dsp:sp modelId="{5611310E-4C16-4B90-A7B7-8ECD22A20541}">
      <dsp:nvSpPr>
        <dsp:cNvPr id="0" name=""/>
        <dsp:cNvSpPr/>
      </dsp:nvSpPr>
      <dsp:spPr>
        <a:xfrm rot="13114286">
          <a:off x="3880418" y="2300332"/>
          <a:ext cx="352378" cy="63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/>
        </a:p>
      </dsp:txBody>
      <dsp:txXfrm rot="10800000">
        <a:off x="3974599" y="2460191"/>
        <a:ext cx="246665" cy="380714"/>
      </dsp:txXfrm>
    </dsp:sp>
    <dsp:sp modelId="{D1E42AE5-A04F-45A1-B0FA-CEDC45038657}">
      <dsp:nvSpPr>
        <dsp:cNvPr id="0" name=""/>
        <dsp:cNvSpPr/>
      </dsp:nvSpPr>
      <dsp:spPr>
        <a:xfrm>
          <a:off x="1902233" y="952572"/>
          <a:ext cx="2239183" cy="16796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chemeClr val="bg1"/>
              </a:solidFill>
            </a:rPr>
            <a:t>ZAVRAČANJE SKLENJENE OBLIKE</a:t>
          </a:r>
          <a:endParaRPr lang="sl-SI" sz="1800" b="1" kern="1200" dirty="0">
            <a:solidFill>
              <a:schemeClr val="bg1"/>
            </a:solidFill>
          </a:endParaRPr>
        </a:p>
      </dsp:txBody>
      <dsp:txXfrm>
        <a:off x="2230154" y="1198546"/>
        <a:ext cx="1583341" cy="1187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1AF2-91F5-4EF3-B34D-F4BAAF6B7D1A}">
      <dsp:nvSpPr>
        <dsp:cNvPr id="0" name=""/>
        <dsp:cNvSpPr/>
      </dsp:nvSpPr>
      <dsp:spPr>
        <a:xfrm>
          <a:off x="1093321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bg1"/>
              </a:solidFill>
            </a:rPr>
            <a:t>MINIMALISTIČNI PRISTOP V UMETNOSTI</a:t>
          </a:r>
          <a:endParaRPr lang="sl-SI" sz="1600" b="1" kern="1200" dirty="0">
            <a:solidFill>
              <a:schemeClr val="bg1"/>
            </a:solidFill>
          </a:endParaRPr>
        </a:p>
      </dsp:txBody>
      <dsp:txXfrm>
        <a:off x="3509505" y="1282480"/>
        <a:ext cx="1679786" cy="1246293"/>
      </dsp:txXfrm>
    </dsp:sp>
    <dsp:sp modelId="{9F8AC9D0-5E89-4FCC-879D-00198B590BC2}">
      <dsp:nvSpPr>
        <dsp:cNvPr id="0" name=""/>
        <dsp:cNvSpPr/>
      </dsp:nvSpPr>
      <dsp:spPr>
        <a:xfrm>
          <a:off x="1093321" y="481382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100" b="1" kern="1200" dirty="0" smtClean="0">
              <a:solidFill>
                <a:schemeClr val="bg1"/>
              </a:solidFill>
            </a:rPr>
            <a:t>INTERDISCIPLINARNOST </a:t>
          </a:r>
          <a:r>
            <a:rPr lang="sl-SI" sz="1600" b="1" kern="1200" dirty="0" smtClean="0">
              <a:solidFill>
                <a:schemeClr val="bg1"/>
              </a:solidFill>
            </a:rPr>
            <a:t>V UMETNOSTI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kern="1200" dirty="0"/>
        </a:p>
      </dsp:txBody>
      <dsp:txXfrm>
        <a:off x="3509505" y="2843379"/>
        <a:ext cx="1679786" cy="1246293"/>
      </dsp:txXfrm>
    </dsp:sp>
    <dsp:sp modelId="{091DA225-4090-47EB-BCE3-32253011D492}">
      <dsp:nvSpPr>
        <dsp:cNvPr id="0" name=""/>
        <dsp:cNvSpPr/>
      </dsp:nvSpPr>
      <dsp:spPr>
        <a:xfrm>
          <a:off x="940515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600" b="1" kern="1200" dirty="0" smtClean="0">
              <a:solidFill>
                <a:schemeClr val="bg1"/>
              </a:solidFill>
            </a:rPr>
            <a:t>VIZUALNE KOMUNIKACIJE IN E-MEDIJI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b="1" kern="1200" dirty="0">
            <a:solidFill>
              <a:schemeClr val="bg1"/>
            </a:solidFill>
          </a:endParaRPr>
        </a:p>
      </dsp:txBody>
      <dsp:txXfrm>
        <a:off x="1396225" y="2853893"/>
        <a:ext cx="1679786" cy="1246293"/>
      </dsp:txXfrm>
    </dsp:sp>
    <dsp:sp modelId="{6386E811-97F8-4081-99C4-C57ECBAE302C}">
      <dsp:nvSpPr>
        <dsp:cNvPr id="0" name=""/>
        <dsp:cNvSpPr/>
      </dsp:nvSpPr>
      <dsp:spPr>
        <a:xfrm>
          <a:off x="940515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chemeClr val="bg1"/>
              </a:solidFill>
            </a:rPr>
            <a:t>KONCEPTUALNI PRISTOP V UMETNOSTI</a:t>
          </a:r>
          <a:endParaRPr lang="sl-SI" sz="1600" b="1" kern="1200" dirty="0">
            <a:solidFill>
              <a:schemeClr val="bg1"/>
            </a:solidFill>
          </a:endParaRPr>
        </a:p>
      </dsp:txBody>
      <dsp:txXfrm>
        <a:off x="1396225" y="1282480"/>
        <a:ext cx="1679786" cy="1246293"/>
      </dsp:txXfrm>
    </dsp:sp>
    <dsp:sp modelId="{5ABA6304-98C2-40F6-91AF-BDBC07DE28A4}">
      <dsp:nvSpPr>
        <dsp:cNvPr id="0" name=""/>
        <dsp:cNvSpPr/>
      </dsp:nvSpPr>
      <dsp:spPr>
        <a:xfrm>
          <a:off x="811550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F0C61-8371-4A81-94F4-B19F6B371128}">
      <dsp:nvSpPr>
        <dsp:cNvPr id="0" name=""/>
        <dsp:cNvSpPr/>
      </dsp:nvSpPr>
      <dsp:spPr>
        <a:xfrm>
          <a:off x="832574" y="23086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F0910-217A-4F28-AEE8-ADDD3E5F166C}">
      <dsp:nvSpPr>
        <dsp:cNvPr id="0" name=""/>
        <dsp:cNvSpPr/>
      </dsp:nvSpPr>
      <dsp:spPr>
        <a:xfrm>
          <a:off x="658744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E85F5-7AFF-4313-BE30-0462D64299EE}">
      <dsp:nvSpPr>
        <dsp:cNvPr id="0" name=""/>
        <dsp:cNvSpPr/>
      </dsp:nvSpPr>
      <dsp:spPr>
        <a:xfrm>
          <a:off x="658744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A9BF-3975-43D7-BDBC-441AEA677CD9}">
      <dsp:nvSpPr>
        <dsp:cNvPr id="0" name=""/>
        <dsp:cNvSpPr/>
      </dsp:nvSpPr>
      <dsp:spPr>
        <a:xfrm rot="16200000">
          <a:off x="-1657266" y="2377024"/>
          <a:ext cx="3646319" cy="247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850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UMETNOST IN ZNANAOST</a:t>
          </a:r>
          <a:endParaRPr lang="sl-SI" sz="1700" kern="1200" dirty="0"/>
        </a:p>
      </dsp:txBody>
      <dsp:txXfrm>
        <a:off x="-1657266" y="2377024"/>
        <a:ext cx="3646319" cy="247753"/>
      </dsp:txXfrm>
    </dsp:sp>
    <dsp:sp modelId="{42740EAA-07B2-44AF-BA04-2EDFE2C840CE}">
      <dsp:nvSpPr>
        <dsp:cNvPr id="0" name=""/>
        <dsp:cNvSpPr/>
      </dsp:nvSpPr>
      <dsp:spPr>
        <a:xfrm>
          <a:off x="289769" y="677741"/>
          <a:ext cx="1234072" cy="3646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1850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err="1" smtClean="0"/>
            <a:t>Steralc</a:t>
          </a:r>
          <a:r>
            <a:rPr lang="sl-SI" sz="1200" kern="1200" dirty="0" smtClean="0"/>
            <a:t>, Podaljšana roka</a:t>
          </a: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kern="1200" dirty="0"/>
        </a:p>
      </dsp:txBody>
      <dsp:txXfrm>
        <a:off x="289769" y="677741"/>
        <a:ext cx="1234072" cy="3646319"/>
      </dsp:txXfrm>
    </dsp:sp>
    <dsp:sp modelId="{9060D86B-01A8-40B5-ACA5-2B58E14DB63B}">
      <dsp:nvSpPr>
        <dsp:cNvPr id="0" name=""/>
        <dsp:cNvSpPr/>
      </dsp:nvSpPr>
      <dsp:spPr>
        <a:xfrm>
          <a:off x="42016" y="350707"/>
          <a:ext cx="495506" cy="495506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5D25D-4CE2-4E7F-8036-EABF40A12D26}">
      <dsp:nvSpPr>
        <dsp:cNvPr id="0" name=""/>
        <dsp:cNvSpPr/>
      </dsp:nvSpPr>
      <dsp:spPr>
        <a:xfrm rot="16200000">
          <a:off x="137052" y="2377024"/>
          <a:ext cx="3646319" cy="247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850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MIKROKOZMOS</a:t>
          </a:r>
          <a:endParaRPr lang="sl-SI" sz="1700" kern="1200" dirty="0"/>
        </a:p>
      </dsp:txBody>
      <dsp:txXfrm>
        <a:off x="137052" y="2377024"/>
        <a:ext cx="3646319" cy="247753"/>
      </dsp:txXfrm>
    </dsp:sp>
    <dsp:sp modelId="{68209730-C5B4-4942-A878-742BF5E2451E}">
      <dsp:nvSpPr>
        <dsp:cNvPr id="0" name=""/>
        <dsp:cNvSpPr/>
      </dsp:nvSpPr>
      <dsp:spPr>
        <a:xfrm>
          <a:off x="2084088" y="677741"/>
          <a:ext cx="1234072" cy="3646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1850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/>
            <a:t>Polona Tratnik, leto 2006, Mikrokozmos</a:t>
          </a: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kern="1200" dirty="0"/>
        </a:p>
      </dsp:txBody>
      <dsp:txXfrm>
        <a:off x="2084088" y="677741"/>
        <a:ext cx="1234072" cy="3646319"/>
      </dsp:txXfrm>
    </dsp:sp>
    <dsp:sp modelId="{634AAF9A-D6CB-4393-AE9A-30BDE223415B}">
      <dsp:nvSpPr>
        <dsp:cNvPr id="0" name=""/>
        <dsp:cNvSpPr/>
      </dsp:nvSpPr>
      <dsp:spPr>
        <a:xfrm>
          <a:off x="1836335" y="350707"/>
          <a:ext cx="495506" cy="495506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0A3F-8B87-49FC-9538-147582108D6E}">
      <dsp:nvSpPr>
        <dsp:cNvPr id="0" name=""/>
        <dsp:cNvSpPr/>
      </dsp:nvSpPr>
      <dsp:spPr>
        <a:xfrm rot="16200000">
          <a:off x="1931371" y="2377024"/>
          <a:ext cx="3646319" cy="247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850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smtClean="0"/>
            <a:t>GENSKI INŽENIRING</a:t>
          </a:r>
          <a:endParaRPr lang="sl-SI" sz="1700" kern="1200" dirty="0"/>
        </a:p>
      </dsp:txBody>
      <dsp:txXfrm>
        <a:off x="1931371" y="2377024"/>
        <a:ext cx="3646319" cy="247753"/>
      </dsp:txXfrm>
    </dsp:sp>
    <dsp:sp modelId="{9092467D-2F22-47D9-861E-7747FB9CE0A3}">
      <dsp:nvSpPr>
        <dsp:cNvPr id="0" name=""/>
        <dsp:cNvSpPr/>
      </dsp:nvSpPr>
      <dsp:spPr>
        <a:xfrm>
          <a:off x="3878407" y="677741"/>
          <a:ext cx="1234072" cy="3646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1850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/>
            <a:t>Maja Smrekar, leto 2012, Jogurt iz gensko spremenjenih kvasovk</a:t>
          </a: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kern="1200" dirty="0"/>
        </a:p>
      </dsp:txBody>
      <dsp:txXfrm>
        <a:off x="3878407" y="677741"/>
        <a:ext cx="1234072" cy="3646319"/>
      </dsp:txXfrm>
    </dsp:sp>
    <dsp:sp modelId="{C0D5698B-C3E7-4118-B8F2-66C6F26B204D}">
      <dsp:nvSpPr>
        <dsp:cNvPr id="0" name=""/>
        <dsp:cNvSpPr/>
      </dsp:nvSpPr>
      <dsp:spPr>
        <a:xfrm>
          <a:off x="3630654" y="350707"/>
          <a:ext cx="495506" cy="495506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D1AED-24E2-42B9-A161-CC60DFB16068}">
      <dsp:nvSpPr>
        <dsp:cNvPr id="0" name=""/>
        <dsp:cNvSpPr/>
      </dsp:nvSpPr>
      <dsp:spPr>
        <a:xfrm rot="16200000">
          <a:off x="3725690" y="2377024"/>
          <a:ext cx="3646319" cy="247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8504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/>
            <a:t>UMETNOST IN DRUŽBA</a:t>
          </a:r>
          <a:endParaRPr lang="sl-SI" sz="1700" kern="1200" dirty="0"/>
        </a:p>
      </dsp:txBody>
      <dsp:txXfrm>
        <a:off x="3725690" y="2377024"/>
        <a:ext cx="3646319" cy="247753"/>
      </dsp:txXfrm>
    </dsp:sp>
    <dsp:sp modelId="{C16FFB14-6371-42F0-BFC0-7AB162312147}">
      <dsp:nvSpPr>
        <dsp:cNvPr id="0" name=""/>
        <dsp:cNvSpPr/>
      </dsp:nvSpPr>
      <dsp:spPr>
        <a:xfrm>
          <a:off x="5672726" y="677741"/>
          <a:ext cx="1234072" cy="3646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1850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/>
            <a:t>Vik </a:t>
          </a:r>
          <a:r>
            <a:rPr lang="sl-SI" sz="1200" kern="1200" dirty="0" err="1" smtClean="0"/>
            <a:t>Muniz</a:t>
          </a:r>
          <a:r>
            <a:rPr lang="sl-SI" sz="1200" kern="1200" dirty="0" smtClean="0"/>
            <a:t>, </a:t>
          </a:r>
          <a:r>
            <a:rPr lang="sl-SI" sz="1200" kern="1200" dirty="0" err="1" smtClean="0"/>
            <a:t>Magna</a:t>
          </a: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200" kern="1200" dirty="0" smtClean="0">
              <a:hlinkClick xmlns:r="http://schemas.openxmlformats.org/officeDocument/2006/relationships" r:id="rId1"/>
            </a:rPr>
            <a:t>https://eucbeniki.sio.si/lum/3183/index3.html</a:t>
          </a:r>
          <a:endParaRPr lang="sl-SI" sz="1200" kern="1200" dirty="0"/>
        </a:p>
      </dsp:txBody>
      <dsp:txXfrm>
        <a:off x="5672726" y="677741"/>
        <a:ext cx="1234072" cy="3646319"/>
      </dsp:txXfrm>
    </dsp:sp>
    <dsp:sp modelId="{A007DE7A-CA72-4C30-88F8-7C4B7CCDD2EE}">
      <dsp:nvSpPr>
        <dsp:cNvPr id="0" name=""/>
        <dsp:cNvSpPr/>
      </dsp:nvSpPr>
      <dsp:spPr>
        <a:xfrm>
          <a:off x="5424973" y="350707"/>
          <a:ext cx="495506" cy="495506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17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220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15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56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121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01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03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0898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06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27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69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72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412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2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7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47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4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F29C318-C390-4914-BC26-112B3696A32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EB79A22-250A-4B1B-A59B-242B2F07C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318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83/index5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ucbeniki.sio.si/lum/3193/index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94/index.html" TargetMode="External"/><Relationship Id="rId2" Type="http://schemas.openxmlformats.org/officeDocument/2006/relationships/hyperlink" Target="https://eucbeniki.sio.si/lum/3183/index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ucbeniki.sio.si/lum/3194/index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93/index4.html" TargetMode="External"/><Relationship Id="rId2" Type="http://schemas.openxmlformats.org/officeDocument/2006/relationships/hyperlink" Target="https://eucbeniki.sio.si/lum/3183/index1.htm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93/index4.html" TargetMode="External"/><Relationship Id="rId2" Type="http://schemas.openxmlformats.org/officeDocument/2006/relationships/hyperlink" Target="https://eucbeniki.sio.si/lum/3183/index2.html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ucbeniki.sio.si/lum/3193/index4.html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s://eucbeniki.sio.si/lum/3183/index3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93/index4.html" TargetMode="External"/><Relationship Id="rId2" Type="http://schemas.openxmlformats.org/officeDocument/2006/relationships/hyperlink" Target="https://eucbeniki.sio.si/lum/3183/index4.htm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721377" y="1723697"/>
            <a:ext cx="8676222" cy="3200400"/>
          </a:xfrm>
        </p:spPr>
        <p:txBody>
          <a:bodyPr/>
          <a:lstStyle/>
          <a:p>
            <a:r>
              <a:rPr lang="sl-SI" dirty="0" smtClean="0"/>
              <a:t>Sodobne umetniške prakse in mediji, vizualne komunikacije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85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otnik 1"/>
          <p:cNvSpPr>
            <a:spLocks noChangeArrowheads="1"/>
          </p:cNvSpPr>
          <p:nvPr/>
        </p:nvSpPr>
        <p:spPr bwMode="auto">
          <a:xfrm>
            <a:off x="1077311" y="1780847"/>
            <a:ext cx="6173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077311" y="1229710"/>
            <a:ext cx="5780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Svoje znanje PONOVI  z i - učbenikom pod poglavjem  SODOBNE UMETNIŠKE PRAKSE – POVZETEK.</a:t>
            </a:r>
          </a:p>
          <a:p>
            <a:endParaRPr lang="sl-SI" dirty="0" smtClean="0"/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eucbeniki.sio.si/lum/3183/index5.html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3934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cilji</a:t>
            </a:r>
            <a:endParaRPr lang="sl-SI" b="1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051035" y="2514600"/>
            <a:ext cx="8886825" cy="3124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 smtClean="0"/>
              <a:t>DIJAK:</a:t>
            </a:r>
          </a:p>
          <a:p>
            <a:r>
              <a:rPr lang="pl-PL" dirty="0" smtClean="0"/>
              <a:t>spozna </a:t>
            </a:r>
            <a:r>
              <a:rPr lang="pl-PL" dirty="0"/>
              <a:t>in </a:t>
            </a:r>
            <a:r>
              <a:rPr lang="pl-PL" dirty="0" smtClean="0"/>
              <a:t>razume sodobne pristope v umetnosti: MINIMALISTIČNI, KONCEPTUALNI, INTERDISCIPLINARNI PRISTOP IN </a:t>
            </a:r>
            <a:r>
              <a:rPr lang="sl-SI" dirty="0" smtClean="0"/>
              <a:t>VIZUALNE KOMUNIKACIJE TER E-MEDIJI;</a:t>
            </a:r>
            <a:endParaRPr lang="pl-PL" dirty="0" smtClean="0"/>
          </a:p>
          <a:p>
            <a:r>
              <a:rPr lang="pl-PL" dirty="0" smtClean="0"/>
              <a:t>Primerja različne pristope ustvarjanja v sodobni umetnosti s ključnimi značilnostmi moderne umetnosti; </a:t>
            </a:r>
          </a:p>
          <a:p>
            <a:r>
              <a:rPr lang="sl-SI" dirty="0"/>
              <a:t>ob lastni ustvarjalni praksi </a:t>
            </a:r>
            <a:r>
              <a:rPr lang="sl-SI" dirty="0" smtClean="0"/>
              <a:t>analizira </a:t>
            </a:r>
            <a:r>
              <a:rPr lang="sl-SI" dirty="0"/>
              <a:t>izdelke vizualnih komunikacij z vidika likovno-formalne analize, sporočilnosti in </a:t>
            </a:r>
            <a:r>
              <a:rPr lang="sl-SI" dirty="0" smtClean="0"/>
              <a:t>namenskosti;</a:t>
            </a:r>
            <a:r>
              <a:rPr lang="sl-SI" dirty="0"/>
              <a:t>	</a:t>
            </a:r>
          </a:p>
          <a:p>
            <a:r>
              <a:rPr lang="sl-SI" dirty="0"/>
              <a:t>ob ustvarjanju z novimi mediji in sodobnimi likovnimi praksami </a:t>
            </a:r>
            <a:r>
              <a:rPr lang="sl-SI" dirty="0" smtClean="0"/>
              <a:t>razvija </a:t>
            </a:r>
            <a:r>
              <a:rPr lang="sl-SI" dirty="0"/>
              <a:t>izvirne, inovativne in ustvarjalne ideje, ki odražajo njihovo osebnost, zamisli in izkušnje, doživljanje preteklosti in sedanjosti ter pogled v </a:t>
            </a:r>
            <a:r>
              <a:rPr lang="sl-SI" dirty="0" smtClean="0"/>
              <a:t>prihodnost;</a:t>
            </a:r>
            <a:r>
              <a:rPr lang="sl-SI" dirty="0"/>
              <a:t>	</a:t>
            </a:r>
          </a:p>
          <a:p>
            <a:pPr marL="0" indent="0">
              <a:buNone/>
            </a:pPr>
            <a:endParaRPr lang="pl-PL" dirty="0"/>
          </a:p>
          <a:p>
            <a:pPr eaLnBrk="1" hangingPunct="1"/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35154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4333156"/>
              </p:ext>
            </p:extLst>
          </p:nvPr>
        </p:nvGraphicFramePr>
        <p:xfrm>
          <a:off x="3121572" y="191814"/>
          <a:ext cx="9953297" cy="647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93987" y="1600200"/>
            <a:ext cx="3710152" cy="13716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Moderna umetnost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 smtClean="0"/>
              <a:t>Spremembe</a:t>
            </a:r>
            <a:r>
              <a:rPr lang="sl-SI" sz="2000" dirty="0"/>
              <a:t>, ki so </a:t>
            </a:r>
            <a:r>
              <a:rPr lang="sl-SI" sz="2000" dirty="0" smtClean="0"/>
              <a:t>značilne za umetnost </a:t>
            </a:r>
            <a:r>
              <a:rPr lang="sl-SI" sz="2000" dirty="0"/>
              <a:t>20 stoletja. 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493987" y="2990192"/>
            <a:ext cx="3710152" cy="1828800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kot uvodno motivacijo preveri znanje o moderni umetnosti v i- učbeniku: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https://eucbeniki.sio.si/lum/3193/index.html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93987" y="1600200"/>
            <a:ext cx="3710152" cy="13716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Sodobna umetnost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pl-PL" sz="2000" b="1" dirty="0"/>
              <a:t>Sodobno umetnost</a:t>
            </a:r>
            <a:r>
              <a:rPr lang="pl-PL" sz="2000" dirty="0"/>
              <a:t> opredeljujemo za </a:t>
            </a:r>
            <a:r>
              <a:rPr lang="pl-PL" sz="2000" b="1" dirty="0"/>
              <a:t>postmoderno</a:t>
            </a:r>
            <a:r>
              <a:rPr lang="pl-PL" sz="2000" dirty="0"/>
              <a:t>.</a:t>
            </a:r>
            <a:r>
              <a:rPr lang="sl-SI" sz="2000" dirty="0" smtClean="0"/>
              <a:t> </a:t>
            </a:r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609601" y="3242441"/>
            <a:ext cx="3710152" cy="1828800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V i- učbeniku preberi snov v poglavju SODOBNE UMETNIŠKE PRAKSE </a:t>
            </a:r>
            <a:endParaRPr lang="sl-SI" dirty="0"/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eucbeniki.sio.si/lum/3183/index.html</a:t>
            </a:r>
            <a:endParaRPr lang="sl-S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In  v poglavju SODOBNA UMETNOST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eucbeniki.sio.si/lum/3194/index.html</a:t>
            </a:r>
            <a:endParaRPr lang="sl-SI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358758" y="2679513"/>
            <a:ext cx="508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264165" y="3528168"/>
            <a:ext cx="5076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Anish Kapoor, 2004–2006, The Bean (</a:t>
            </a:r>
            <a:r>
              <a:rPr lang="en-US" dirty="0" err="1"/>
              <a:t>Fižol</a:t>
            </a:r>
            <a:r>
              <a:rPr lang="en-US" dirty="0"/>
              <a:t>), Chicago, ZDA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358758" y="4469156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https://eucbeniki.sio.si/lum/3194/index4.html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57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Sodobni pristopi</a:t>
            </a:r>
            <a:endParaRPr lang="sl-SI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41411" y="2971799"/>
            <a:ext cx="3549121" cy="2819401"/>
          </a:xfrm>
        </p:spPr>
        <p:txBody>
          <a:bodyPr>
            <a:noAutofit/>
          </a:bodyPr>
          <a:lstStyle/>
          <a:p>
            <a:r>
              <a:rPr lang="sl-SI" sz="2000" dirty="0"/>
              <a:t>Vsako obdobje ima določena stališča do življenja in umetnosti. </a:t>
            </a:r>
            <a:endParaRPr lang="sl-SI" sz="2000" dirty="0" smtClean="0"/>
          </a:p>
          <a:p>
            <a:r>
              <a:rPr lang="sl-SI" sz="2000" dirty="0" smtClean="0"/>
              <a:t>V </a:t>
            </a:r>
            <a:r>
              <a:rPr lang="sl-SI" sz="2000" dirty="0"/>
              <a:t>20. stoletju se je pojavilo ogromno različnih likovnih smeri, ki vsaka po svoje pomenijo odnos do sveta in ustvarjanja.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096000" y="719666"/>
          <a:ext cx="66215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minimalistični pristop v umetnosti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2814172"/>
          </a:xfrm>
        </p:spPr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 i- učbeniku si preberi snov  v poglavju  MINIMALISTIČNI PRISTOPI V UMETNOSTI: 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eucbeniki.sio.si/lum/3183/index1.html</a:t>
            </a:r>
            <a:endParaRPr lang="sl-SI" dirty="0" smtClean="0"/>
          </a:p>
          <a:p>
            <a:r>
              <a:rPr lang="sl-SI" dirty="0" smtClean="0"/>
              <a:t>IN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eucbeniki.sio.si/lum/3193/index4.html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096000" y="2282846"/>
            <a:ext cx="2270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Donald </a:t>
            </a:r>
            <a:r>
              <a:rPr lang="sl-SI" dirty="0" err="1"/>
              <a:t>Judd</a:t>
            </a:r>
            <a:r>
              <a:rPr lang="sl-SI" dirty="0"/>
              <a:t>, leto 1967, brez naslova (</a:t>
            </a:r>
            <a:r>
              <a:rPr lang="sl-SI" dirty="0" err="1"/>
              <a:t>Untitled</a:t>
            </a:r>
            <a:r>
              <a:rPr lang="sl-SI" dirty="0"/>
              <a:t>), </a:t>
            </a:r>
            <a:r>
              <a:rPr lang="sl-SI" dirty="0" err="1"/>
              <a:t>MoMA</a:t>
            </a:r>
            <a:r>
              <a:rPr lang="sl-SI" dirty="0"/>
              <a:t>, NYC, ZDA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096000" y="1387135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MINIMALIZEM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9063241" y="2325469"/>
            <a:ext cx="214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Robert Morris, 1971–1977, Observatorij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8965867" y="1387135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LAND ART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6096000" y="4378886"/>
            <a:ext cx="1891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https://eucbeniki.sio.si/lum/3183/index1.html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9063242" y="4378886"/>
            <a:ext cx="1888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https://eucbeniki.sio.si/lum/3183/index1.html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57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konceptualni pristop v umetnosti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2814172"/>
          </a:xfrm>
        </p:spPr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 i- učbeniku si preberi snov  v poglavju KONCEPTUALNI PRISTOP V UMETNOSTI: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eucbeniki.sio.si/lum/3183/index2.html</a:t>
            </a:r>
            <a:endParaRPr lang="sl-SI" dirty="0" smtClean="0"/>
          </a:p>
          <a:p>
            <a:r>
              <a:rPr lang="sl-SI" dirty="0" smtClean="0"/>
              <a:t>IN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eucbeniki.sio.si/lum/3193/index4.html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6642537" y="3531146"/>
            <a:ext cx="4340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Joseph </a:t>
            </a:r>
            <a:r>
              <a:rPr lang="en-US" dirty="0" err="1"/>
              <a:t>Kosuth</a:t>
            </a:r>
            <a:r>
              <a:rPr lang="en-US" dirty="0"/>
              <a:t>, </a:t>
            </a:r>
            <a:r>
              <a:rPr lang="en-US" dirty="0" err="1"/>
              <a:t>leto</a:t>
            </a:r>
            <a:r>
              <a:rPr lang="en-US" dirty="0"/>
              <a:t> 1965, Eden in </a:t>
            </a:r>
            <a:r>
              <a:rPr lang="en-US" dirty="0" err="1"/>
              <a:t>trije</a:t>
            </a:r>
            <a:r>
              <a:rPr lang="en-US" dirty="0"/>
              <a:t> </a:t>
            </a:r>
            <a:r>
              <a:rPr lang="en-US" dirty="0" err="1"/>
              <a:t>stoli</a:t>
            </a:r>
            <a:r>
              <a:rPr lang="en-US" dirty="0"/>
              <a:t> (One and three chairs)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642538" y="4378886"/>
            <a:ext cx="458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https://eucbeniki.sio.si/lum/3183/index2.html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11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7025" y="1600200"/>
            <a:ext cx="3549121" cy="1371600"/>
          </a:xfrm>
        </p:spPr>
        <p:txBody>
          <a:bodyPr/>
          <a:lstStyle/>
          <a:p>
            <a:r>
              <a:rPr lang="sl-SI" b="1" dirty="0"/>
              <a:t>interdisciplinarnost v umetnosti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2814172"/>
          </a:xfrm>
        </p:spPr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 i- učbeniku si preberi snov  v poglavju INTERDISCIPLINARNOST V UMETNOSTI: 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eucbeniki.sio.si/lum/3183/index3.html</a:t>
            </a:r>
            <a:endParaRPr lang="sl-SI" dirty="0" smtClean="0"/>
          </a:p>
          <a:p>
            <a:r>
              <a:rPr lang="sl-SI" dirty="0" smtClean="0"/>
              <a:t>IN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eucbeniki.sio.si/lum/3193/index4.html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11451630"/>
              </p:ext>
            </p:extLst>
          </p:nvPr>
        </p:nvGraphicFramePr>
        <p:xfrm>
          <a:off x="5344784" y="1442545"/>
          <a:ext cx="6948816" cy="467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4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Novi pristopi in e-mediji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2814172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V i- učbeniku si preberi snov  v poglavju novi pristopi in e – mediji: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eucbeniki.sio.si/lum/3183/index4.html</a:t>
            </a:r>
            <a:endParaRPr lang="sl-SI" dirty="0" smtClean="0"/>
          </a:p>
          <a:p>
            <a:r>
              <a:rPr lang="sl-SI" dirty="0" smtClean="0"/>
              <a:t>IN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eucbeniki.sio.si/lum/3193/index4.html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6096000" y="3429000"/>
            <a:ext cx="54360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/>
              <a:t>Društvo za domače raziskave </a:t>
            </a:r>
            <a:r>
              <a:rPr lang="sl-SI" sz="1600" i="1" dirty="0"/>
              <a:t>(DDR)</a:t>
            </a:r>
            <a:r>
              <a:rPr lang="sl-SI" sz="1600" dirty="0"/>
              <a:t> Damijana </a:t>
            </a:r>
            <a:r>
              <a:rPr lang="sl-SI" sz="1600" dirty="0" err="1"/>
              <a:t>Kracine</a:t>
            </a:r>
            <a:r>
              <a:rPr lang="sl-SI" sz="1600" dirty="0"/>
              <a:t>, Alenke Pirman in Janija Pirnata je postavilo spletni umetniški projekt Razvezani jezik, prosti frazeološki slovar. </a:t>
            </a:r>
            <a:r>
              <a:rPr lang="sl-SI" sz="1200" dirty="0"/>
              <a:t/>
            </a:r>
            <a:br>
              <a:rPr lang="sl-SI" sz="1200" dirty="0"/>
            </a:br>
            <a:endParaRPr lang="sl-SI" sz="1200" dirty="0"/>
          </a:p>
        </p:txBody>
      </p:sp>
      <p:sp>
        <p:nvSpPr>
          <p:cNvPr id="3" name="Pravokotnik 2"/>
          <p:cNvSpPr/>
          <p:nvPr/>
        </p:nvSpPr>
        <p:spPr>
          <a:xfrm>
            <a:off x="6178829" y="4810375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https://eucbeniki.sio.si/lum/3183/index4.html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68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428</Words>
  <Application>Microsoft Office PowerPoint</Application>
  <PresentationFormat>Širokozaslonsko</PresentationFormat>
  <Paragraphs>85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Tahoma</vt:lpstr>
      <vt:lpstr>Times New Roman</vt:lpstr>
      <vt:lpstr>Mreža</vt:lpstr>
      <vt:lpstr>Sodobne umetniške prakse in mediji, vizualne komunikacije</vt:lpstr>
      <vt:lpstr>cilji</vt:lpstr>
      <vt:lpstr>Moderna umetnost Spremembe, ki so značilne za umetnost 20 stoletja.  </vt:lpstr>
      <vt:lpstr>Sodobna umetnost Sodobno umetnost opredeljujemo za postmoderno. </vt:lpstr>
      <vt:lpstr>Sodobni pristopi</vt:lpstr>
      <vt:lpstr>minimalistični pristop v umetnosti</vt:lpstr>
      <vt:lpstr>konceptualni pristop v umetnosti</vt:lpstr>
      <vt:lpstr>interdisciplinarnost v umetnosti</vt:lpstr>
      <vt:lpstr>Novi pristopi in e-mediji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Sodobne umetniške prakse in mediji, vizualne komunikacije</dc:title>
  <dc:creator>Jasmina Žagar</dc:creator>
  <cp:lastModifiedBy>Jasmina Žagar</cp:lastModifiedBy>
  <cp:revision>7</cp:revision>
  <dcterms:created xsi:type="dcterms:W3CDTF">2020-02-26T16:26:10Z</dcterms:created>
  <dcterms:modified xsi:type="dcterms:W3CDTF">2020-02-26T19:25:02Z</dcterms:modified>
</cp:coreProperties>
</file>