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5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219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063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1662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125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2202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0944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1891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8461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61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062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564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915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242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245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26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877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248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1BD1918-A15E-46DE-A1BA-10C830B13833}" type="datetimeFigureOut">
              <a:rPr lang="sl-SI" smtClean="0"/>
              <a:t>26. 02. 2020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B4DA26C-49A9-48D7-B019-FEF7366C94A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2083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cbeniki.sio.si/lum/3177/index.html" TargetMode="External"/><Relationship Id="rId2" Type="http://schemas.openxmlformats.org/officeDocument/2006/relationships/hyperlink" Target="http://eucbeniki.sio.si/lum/3177/index.html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ucbeniki.sio.si/lum/3177/index2.html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ucbeniki.sio.si/lum/3177/index2.html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ucbeniki.sio.si/lum/3177/index6.html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tvslo.si/kultura/razstave/od-duererjevega-nosoroga-do-koonsovega-pudlja-fantasticni-bestiarij-likovnih-mojstrov/280396" TargetMode="External"/><Relationship Id="rId2" Type="http://schemas.openxmlformats.org/officeDocument/2006/relationships/hyperlink" Target="https://eucbeniki.sio.si/lum/3177/index1.html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ucbeniki.sio.si/lum/3177/index1.html" TargetMode="External"/><Relationship Id="rId2" Type="http://schemas.openxmlformats.org/officeDocument/2006/relationships/hyperlink" Target="http://eucbeniki.sio.si/lum/3178/index.html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ucbeniki.sio.si/lum/3177/index7.html" TargetMode="External"/><Relationship Id="rId2" Type="http://schemas.openxmlformats.org/officeDocument/2006/relationships/hyperlink" Target="http://eucbeniki.sio.si/lum/3177/index7.html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GRAFIKA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480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dirty="0" smtClean="0"/>
              <a:t>CILJI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sl-SI" altLang="sl-SI" b="1" dirty="0" smtClean="0"/>
              <a:t>Dijak:</a:t>
            </a:r>
          </a:p>
          <a:p>
            <a:r>
              <a:rPr lang="sl-SI" altLang="sl-SI" dirty="0" smtClean="0"/>
              <a:t>zna </a:t>
            </a:r>
            <a:r>
              <a:rPr lang="sl-SI" altLang="sl-SI" dirty="0" smtClean="0"/>
              <a:t>razložiti  pojme grafika, matrica in </a:t>
            </a:r>
            <a:r>
              <a:rPr lang="sl-SI" altLang="sl-SI" dirty="0"/>
              <a:t>grafični </a:t>
            </a:r>
            <a:r>
              <a:rPr lang="sl-SI" altLang="sl-SI" dirty="0" smtClean="0"/>
              <a:t>list;</a:t>
            </a:r>
            <a:endParaRPr lang="sl-SI" altLang="sl-SI" dirty="0" smtClean="0"/>
          </a:p>
          <a:p>
            <a:r>
              <a:rPr lang="sl-SI" altLang="sl-SI" dirty="0"/>
              <a:t>r</a:t>
            </a:r>
            <a:r>
              <a:rPr lang="sl-SI" altLang="sl-SI" dirty="0" smtClean="0"/>
              <a:t>azlikujejo uporabno in kreativno </a:t>
            </a:r>
            <a:r>
              <a:rPr lang="sl-SI" altLang="sl-SI" dirty="0" smtClean="0"/>
              <a:t>grafiko;</a:t>
            </a:r>
            <a:endParaRPr lang="sl-SI" altLang="sl-SI" dirty="0" smtClean="0"/>
          </a:p>
          <a:p>
            <a:pPr eaLnBrk="1" hangingPunct="1"/>
            <a:r>
              <a:rPr lang="sl-SI" altLang="sl-SI" dirty="0" smtClean="0"/>
              <a:t>ločijo posamezne značilnosti tiskov in grafičnih tehnik umetniške </a:t>
            </a:r>
            <a:r>
              <a:rPr lang="sl-SI" altLang="sl-SI" dirty="0" smtClean="0"/>
              <a:t>grafike;</a:t>
            </a:r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31411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slov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AVTORSKA GRAFIKA</a:t>
            </a:r>
            <a:endParaRPr lang="sl-SI" dirty="0"/>
          </a:p>
        </p:txBody>
      </p:sp>
      <p:sp>
        <p:nvSpPr>
          <p:cNvPr id="20" name="Označba mesta besedila 1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sz="2000" dirty="0" smtClean="0"/>
              <a:t>PREBERI poglavje grafika – AVTORSKA GRAFIKA </a:t>
            </a:r>
            <a:r>
              <a:rPr lang="sl-SI" sz="2000" dirty="0"/>
              <a:t>v  i- učbeniku </a:t>
            </a:r>
            <a:r>
              <a:rPr lang="sl-SI" sz="2000" dirty="0" smtClean="0"/>
              <a:t>(</a:t>
            </a:r>
            <a:r>
              <a:rPr lang="sl-SI" sz="2000" u="sng" dirty="0" smtClean="0">
                <a:effectLst/>
                <a:hlinkClick r:id="rId2"/>
              </a:rPr>
              <a:t>http</a:t>
            </a:r>
            <a:r>
              <a:rPr lang="sl-SI" sz="2000" u="sng" dirty="0">
                <a:effectLst/>
                <a:hlinkClick r:id="rId2"/>
              </a:rPr>
              <a:t>://eucbeniki.sio.si/lum/3177/index.html</a:t>
            </a:r>
            <a:r>
              <a:rPr lang="sl-SI" sz="2000" u="sng" dirty="0">
                <a:effectLst/>
              </a:rPr>
              <a:t> </a:t>
            </a:r>
            <a:r>
              <a:rPr lang="sl-SI" sz="2000" dirty="0">
                <a:effectLst/>
              </a:rPr>
              <a:t> </a:t>
            </a:r>
            <a:r>
              <a:rPr lang="sl-SI" sz="2000" dirty="0" smtClean="0">
                <a:effectLst/>
              </a:rPr>
              <a:t>) stran 50. </a:t>
            </a:r>
          </a:p>
          <a:p>
            <a:endParaRPr lang="sl-SI" dirty="0"/>
          </a:p>
        </p:txBody>
      </p:sp>
      <p:sp>
        <p:nvSpPr>
          <p:cNvPr id="2" name="Pravokotnik 1"/>
          <p:cNvSpPr/>
          <p:nvPr/>
        </p:nvSpPr>
        <p:spPr>
          <a:xfrm>
            <a:off x="6603448" y="3090446"/>
            <a:ext cx="4419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Zoran Mušič – avtoportret, leto 1932, linorez 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6603448" y="3549134"/>
            <a:ext cx="4425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https://eucbeniki.sio.si/lum/3177/index.html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943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 smtClean="0"/>
              <a:t>POSTOPKI TISKANJA</a:t>
            </a:r>
            <a:endParaRPr lang="sl-SI" alt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b="1" dirty="0" smtClean="0"/>
              <a:t>Ugotovi, kdaj in zakaj je nastalo tiskarstvo in vzporedno z njim GRAFIKA?</a:t>
            </a:r>
            <a:endParaRPr lang="sl-SI" b="1" dirty="0"/>
          </a:p>
        </p:txBody>
      </p:sp>
      <p:sp>
        <p:nvSpPr>
          <p:cNvPr id="6" name="Pravokotnik 5"/>
          <p:cNvSpPr/>
          <p:nvPr/>
        </p:nvSpPr>
        <p:spPr>
          <a:xfrm>
            <a:off x="7095473" y="2062186"/>
            <a:ext cx="1938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/>
              <a:t>Knjigotisk v 15. st</a:t>
            </a:r>
            <a:endParaRPr lang="sl-SI" dirty="0"/>
          </a:p>
        </p:txBody>
      </p:sp>
      <p:sp>
        <p:nvSpPr>
          <p:cNvPr id="2" name="Pravokotnik 1"/>
          <p:cNvSpPr/>
          <p:nvPr/>
        </p:nvSpPr>
        <p:spPr>
          <a:xfrm>
            <a:off x="7095473" y="2431518"/>
            <a:ext cx="454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https://eucbeniki.sio.si/lum/3177/index2.html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608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Opiši postopek tiskanja!</a:t>
            </a:r>
            <a:endParaRPr lang="sl-SI" dirty="0"/>
          </a:p>
        </p:txBody>
      </p:sp>
      <p:sp>
        <p:nvSpPr>
          <p:cNvPr id="7" name="Označba mesta besedila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dirty="0" smtClean="0"/>
              <a:t>Posebej razloži pojem matrica in  grafični list.</a:t>
            </a:r>
            <a:endParaRPr lang="sl-SI" dirty="0"/>
          </a:p>
        </p:txBody>
      </p:sp>
      <p:sp>
        <p:nvSpPr>
          <p:cNvPr id="9" name="Pravokotnik 8"/>
          <p:cNvSpPr/>
          <p:nvPr/>
        </p:nvSpPr>
        <p:spPr>
          <a:xfrm>
            <a:off x="6394118" y="2062186"/>
            <a:ext cx="459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https://eucbeniki.sio.si/lum/3177/index2.html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121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/>
              <a:t>Matrica ali kliše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dirty="0" smtClean="0"/>
              <a:t>  Oglej si razliko med matrico in grafičnim listom. </a:t>
            </a:r>
          </a:p>
          <a:p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6593815" y="2140748"/>
            <a:ext cx="459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https://eucbeniki.sio.si/lum/3177/index6.html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5199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altLang="sl-SI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UMETNIŠKA ALI KREATIVNA GRAFIKA</a:t>
            </a:r>
            <a:endParaRPr lang="sl-SI" altLang="sl-SI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altLang="sl-SI" dirty="0" smtClean="0"/>
              <a:t>Kakšna je razlika med podpisi avtorjev v preteklosti in danes?</a:t>
            </a:r>
            <a:endParaRPr lang="sl-SI" altLang="sl-SI" dirty="0"/>
          </a:p>
        </p:txBody>
      </p:sp>
      <p:sp>
        <p:nvSpPr>
          <p:cNvPr id="6" name="Pravokotnik 5"/>
          <p:cNvSpPr/>
          <p:nvPr/>
        </p:nvSpPr>
        <p:spPr>
          <a:xfrm>
            <a:off x="6642538" y="3413474"/>
            <a:ext cx="5044966" cy="1318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l-SI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Primer podpisa mlajše avtorske grafike -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Kocjan, leto 2008, Gozd, jedkanica</a:t>
            </a:r>
          </a:p>
          <a:p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https://eucbeniki.sio.si/lum/3177/index1.html</a:t>
            </a:r>
            <a:endParaRPr lang="sl-SI" dirty="0"/>
          </a:p>
        </p:txBody>
      </p:sp>
      <p:sp>
        <p:nvSpPr>
          <p:cNvPr id="7" name="Pravokotnik 6"/>
          <p:cNvSpPr/>
          <p:nvPr/>
        </p:nvSpPr>
        <p:spPr>
          <a:xfrm>
            <a:off x="504497" y="3429000"/>
            <a:ext cx="5465379" cy="1595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l-SI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Primer podpisa starejše  avtorske grafike - </a:t>
            </a: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Albrecht Dürer, Nosorog, 1515, lesorez</a:t>
            </a:r>
          </a:p>
          <a:p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https://www.rtvslo.si/kultura/razstave/od-duererjevega-nosoroga-do-koonsovega-pudlja-fantasticni-bestiarij-likovnih-mojstrov/280396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9373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slov 1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IDUSTRIJSKA ali UPORABNA GRAFIKA</a:t>
            </a:r>
            <a:endParaRPr lang="sl-SI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Označba mesta besedila 1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sz="2000" dirty="0" smtClean="0"/>
              <a:t>PREBERI poglavje grafika – INDUSTRIJSKA GRAFIKA stran  60 </a:t>
            </a:r>
            <a:r>
              <a:rPr lang="sl-SI" sz="2000" dirty="0"/>
              <a:t>v  i- učbeniku (</a:t>
            </a:r>
            <a:r>
              <a:rPr lang="sl-SI" sz="2000" dirty="0">
                <a:hlinkClick r:id="rId2"/>
              </a:rPr>
              <a:t>http://</a:t>
            </a:r>
            <a:r>
              <a:rPr lang="sl-SI" sz="2000" dirty="0" smtClean="0">
                <a:hlinkClick r:id="rId2"/>
              </a:rPr>
              <a:t>eucbeniki.sio.si/lum/3178/index.html</a:t>
            </a:r>
            <a:r>
              <a:rPr lang="sl-SI" sz="2000" dirty="0" smtClean="0"/>
              <a:t> </a:t>
            </a:r>
            <a:r>
              <a:rPr lang="sl-SI" sz="2000" dirty="0" smtClean="0">
                <a:effectLst/>
              </a:rPr>
              <a:t>)</a:t>
            </a:r>
          </a:p>
          <a:p>
            <a:endParaRPr lang="sl-SI" dirty="0"/>
          </a:p>
        </p:txBody>
      </p:sp>
      <p:sp>
        <p:nvSpPr>
          <p:cNvPr id="2" name="Pravokotnik 1"/>
          <p:cNvSpPr/>
          <p:nvPr/>
        </p:nvSpPr>
        <p:spPr>
          <a:xfrm>
            <a:off x="6670373" y="2431518"/>
            <a:ext cx="431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/>
              <a:t>Henri Toulouse-</a:t>
            </a:r>
            <a:r>
              <a:rPr lang="sl-SI" dirty="0" err="1"/>
              <a:t>Lautrec</a:t>
            </a:r>
            <a:r>
              <a:rPr lang="sl-SI" dirty="0"/>
              <a:t>, Plakat, litografija</a:t>
            </a:r>
          </a:p>
        </p:txBody>
      </p:sp>
      <p:sp>
        <p:nvSpPr>
          <p:cNvPr id="3" name="Pravokotnik 2"/>
          <p:cNvSpPr/>
          <p:nvPr/>
        </p:nvSpPr>
        <p:spPr>
          <a:xfrm>
            <a:off x="6670373" y="2800850"/>
            <a:ext cx="454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https://eucbeniki.sio.si/lum/3177/index1.html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04667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 naloge v i - učbeniku </a:t>
            </a:r>
            <a:endParaRPr lang="sl-SI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dirty="0" smtClean="0"/>
              <a:t>Stran 57 – 58</a:t>
            </a:r>
          </a:p>
          <a:p>
            <a:r>
              <a:rPr lang="sl-SI" dirty="0">
                <a:hlinkClick r:id="rId2"/>
              </a:rPr>
              <a:t>http://</a:t>
            </a:r>
            <a:r>
              <a:rPr lang="sl-SI" dirty="0" smtClean="0">
                <a:hlinkClick r:id="rId2"/>
              </a:rPr>
              <a:t>eucbeniki.sio.si/lum/3177/index7.html</a:t>
            </a:r>
            <a:endParaRPr lang="sl-SI" dirty="0" smtClean="0"/>
          </a:p>
          <a:p>
            <a:r>
              <a:rPr lang="sl-SI" dirty="0" smtClean="0"/>
              <a:t> </a:t>
            </a:r>
            <a:endParaRPr lang="sl-SI" dirty="0"/>
          </a:p>
          <a:p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6180083" y="2069880"/>
            <a:ext cx="6096000" cy="723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l-SI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l-SI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Maurits</a:t>
            </a:r>
            <a:r>
              <a:rPr lang="sl-SI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Cornelis</a:t>
            </a:r>
            <a:r>
              <a:rPr lang="sl-SI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Escher</a:t>
            </a:r>
            <a:r>
              <a:rPr lang="sl-SI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 leto, 1955, Olupek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sl-SI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https://eucbeniki.sio.si/lum/3177/index7.html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69226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ril">
  <a:themeElements>
    <a:clrScheme name="Skril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kril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kri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Skril</Template>
  <TotalTime>24</TotalTime>
  <Words>220</Words>
  <Application>Microsoft Office PowerPoint</Application>
  <PresentationFormat>Širokozaslonsko</PresentationFormat>
  <Paragraphs>37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5" baseType="lpstr">
      <vt:lpstr>Calibri</vt:lpstr>
      <vt:lpstr>Calisto MT</vt:lpstr>
      <vt:lpstr>Times New Roman</vt:lpstr>
      <vt:lpstr>Trebuchet MS</vt:lpstr>
      <vt:lpstr>Wingdings 2</vt:lpstr>
      <vt:lpstr>Skril</vt:lpstr>
      <vt:lpstr>GRAFIKA</vt:lpstr>
      <vt:lpstr>CILJI</vt:lpstr>
      <vt:lpstr>AVTORSKA GRAFIKA</vt:lpstr>
      <vt:lpstr>POSTOPKI TISKANJA</vt:lpstr>
      <vt:lpstr>Opiši postopek tiskanja!</vt:lpstr>
      <vt:lpstr>Matrica ali kliše</vt:lpstr>
      <vt:lpstr>UMETNIŠKA ALI KREATIVNA GRAFIKA</vt:lpstr>
      <vt:lpstr>IDUSTRIJSKA ali UPORABNA GRAFIKA</vt:lpstr>
      <vt:lpstr>Reši naloge v i - učbeniku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GRAFIKA</dc:title>
  <dc:creator>Jasmina Žagar</dc:creator>
  <cp:lastModifiedBy>Jasmina Žagar</cp:lastModifiedBy>
  <cp:revision>4</cp:revision>
  <dcterms:created xsi:type="dcterms:W3CDTF">2020-02-26T20:15:03Z</dcterms:created>
  <dcterms:modified xsi:type="dcterms:W3CDTF">2020-02-26T20:39:21Z</dcterms:modified>
</cp:coreProperties>
</file>