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34" y="9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00519-2082-41E7-A602-6E867008F59E}" type="doc">
      <dgm:prSet loTypeId="urn:microsoft.com/office/officeart/2005/8/layout/radial5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547F07F5-5C7D-477F-B770-5DCC39F4CCA0}">
      <dgm:prSet phldrT="[besedilo]"/>
      <dgm:spPr/>
      <dgm:t>
        <a:bodyPr/>
        <a:lstStyle/>
        <a:p>
          <a:r>
            <a:rPr lang="sl-SI" dirty="0" smtClean="0"/>
            <a:t>Slikarske tehnike</a:t>
          </a:r>
          <a:endParaRPr lang="sl-SI" dirty="0"/>
        </a:p>
      </dgm:t>
    </dgm:pt>
    <dgm:pt modelId="{0C8AAB6B-73A9-4E17-B2CD-826ED6250E5C}" type="parTrans" cxnId="{EC49B870-0522-4EF7-AEEC-51A6358680A5}">
      <dgm:prSet/>
      <dgm:spPr/>
      <dgm:t>
        <a:bodyPr/>
        <a:lstStyle/>
        <a:p>
          <a:endParaRPr lang="sl-SI"/>
        </a:p>
      </dgm:t>
    </dgm:pt>
    <dgm:pt modelId="{16300784-C861-46B4-953E-4D7CD0EE3579}" type="sibTrans" cxnId="{EC49B870-0522-4EF7-AEEC-51A6358680A5}">
      <dgm:prSet/>
      <dgm:spPr/>
      <dgm:t>
        <a:bodyPr/>
        <a:lstStyle/>
        <a:p>
          <a:endParaRPr lang="sl-SI"/>
        </a:p>
      </dgm:t>
    </dgm:pt>
    <dgm:pt modelId="{BB098F61-F1CC-4928-9BE2-D9CCC2F4423C}">
      <dgm:prSet phldrT="[besedilo]" custT="1"/>
      <dgm:spPr/>
      <dgm:t>
        <a:bodyPr/>
        <a:lstStyle/>
        <a:p>
          <a:r>
            <a:rPr lang="sl-SI" sz="1600" dirty="0" smtClean="0"/>
            <a:t>TEMPERA</a:t>
          </a:r>
          <a:endParaRPr lang="sl-SI" sz="1600" dirty="0"/>
        </a:p>
      </dgm:t>
    </dgm:pt>
    <dgm:pt modelId="{46C88DCE-813B-40A9-A1DA-889E2DEBC86B}" type="parTrans" cxnId="{4FC297C6-C49D-4534-A8A5-C590FC946880}">
      <dgm:prSet/>
      <dgm:spPr/>
      <dgm:t>
        <a:bodyPr/>
        <a:lstStyle/>
        <a:p>
          <a:endParaRPr lang="sl-SI"/>
        </a:p>
      </dgm:t>
    </dgm:pt>
    <dgm:pt modelId="{AAEFCFCD-8DAA-4DD6-B2B6-69CFB2533B94}" type="sibTrans" cxnId="{4FC297C6-C49D-4534-A8A5-C590FC946880}">
      <dgm:prSet/>
      <dgm:spPr/>
      <dgm:t>
        <a:bodyPr/>
        <a:lstStyle/>
        <a:p>
          <a:endParaRPr lang="sl-SI"/>
        </a:p>
      </dgm:t>
    </dgm:pt>
    <dgm:pt modelId="{5586B6F0-502A-481A-8B31-BB4957ECDDF1}">
      <dgm:prSet phldrT="[besedilo]"/>
      <dgm:spPr/>
      <dgm:t>
        <a:bodyPr/>
        <a:lstStyle/>
        <a:p>
          <a:r>
            <a:rPr lang="sl-SI" dirty="0" smtClean="0"/>
            <a:t>OLJNE</a:t>
          </a:r>
          <a:r>
            <a:rPr lang="sl-SI" baseline="0" dirty="0" smtClean="0"/>
            <a:t> BARVE</a:t>
          </a:r>
          <a:endParaRPr lang="sl-SI" dirty="0"/>
        </a:p>
      </dgm:t>
    </dgm:pt>
    <dgm:pt modelId="{6BB5F773-4091-46D8-946F-E0EB0B88A57E}" type="parTrans" cxnId="{4C60F0AC-E691-40EF-AFCE-C55F7DFB99D0}">
      <dgm:prSet/>
      <dgm:spPr/>
      <dgm:t>
        <a:bodyPr/>
        <a:lstStyle/>
        <a:p>
          <a:endParaRPr lang="sl-SI"/>
        </a:p>
      </dgm:t>
    </dgm:pt>
    <dgm:pt modelId="{84DC83FF-7352-446F-A1BB-89B9DE47529A}" type="sibTrans" cxnId="{4C60F0AC-E691-40EF-AFCE-C55F7DFB99D0}">
      <dgm:prSet/>
      <dgm:spPr/>
      <dgm:t>
        <a:bodyPr/>
        <a:lstStyle/>
        <a:p>
          <a:endParaRPr lang="sl-SI"/>
        </a:p>
      </dgm:t>
    </dgm:pt>
    <dgm:pt modelId="{ED407712-836A-4D7F-9A29-27DC799D4CFA}">
      <dgm:prSet phldrT="[besedilo]"/>
      <dgm:spPr/>
      <dgm:t>
        <a:bodyPr/>
        <a:lstStyle/>
        <a:p>
          <a:r>
            <a:rPr lang="sl-SI" dirty="0" smtClean="0"/>
            <a:t>AKVAREL</a:t>
          </a:r>
          <a:endParaRPr lang="sl-SI" dirty="0"/>
        </a:p>
      </dgm:t>
    </dgm:pt>
    <dgm:pt modelId="{E87DB637-BA1C-4E19-866C-97EF1369B8F1}" type="parTrans" cxnId="{6B39D3EA-5892-4B25-BA30-F5BCEFD5B48C}">
      <dgm:prSet/>
      <dgm:spPr/>
      <dgm:t>
        <a:bodyPr/>
        <a:lstStyle/>
        <a:p>
          <a:endParaRPr lang="sl-SI"/>
        </a:p>
      </dgm:t>
    </dgm:pt>
    <dgm:pt modelId="{59A90873-C977-447A-8B15-D617BC05E928}" type="sibTrans" cxnId="{6B39D3EA-5892-4B25-BA30-F5BCEFD5B48C}">
      <dgm:prSet/>
      <dgm:spPr/>
      <dgm:t>
        <a:bodyPr/>
        <a:lstStyle/>
        <a:p>
          <a:endParaRPr lang="sl-SI"/>
        </a:p>
      </dgm:t>
    </dgm:pt>
    <dgm:pt modelId="{023084EE-7309-4B0E-91B9-A6954DDFBCFC}">
      <dgm:prSet phldrT="[besedilo]"/>
      <dgm:spPr/>
      <dgm:t>
        <a:bodyPr/>
        <a:lstStyle/>
        <a:p>
          <a:r>
            <a:rPr lang="sl-SI" dirty="0" smtClean="0"/>
            <a:t>GVAŠ</a:t>
          </a:r>
          <a:endParaRPr lang="sl-SI" dirty="0"/>
        </a:p>
      </dgm:t>
    </dgm:pt>
    <dgm:pt modelId="{4A59C690-C1FA-4ED7-B04F-5DD2F953AEE2}" type="parTrans" cxnId="{776DF4A4-63CC-4EC5-B8CD-730049814EBF}">
      <dgm:prSet/>
      <dgm:spPr/>
      <dgm:t>
        <a:bodyPr/>
        <a:lstStyle/>
        <a:p>
          <a:endParaRPr lang="sl-SI"/>
        </a:p>
      </dgm:t>
    </dgm:pt>
    <dgm:pt modelId="{AF6E0856-A679-425E-A8D1-63512EBA9008}" type="sibTrans" cxnId="{776DF4A4-63CC-4EC5-B8CD-730049814EBF}">
      <dgm:prSet/>
      <dgm:spPr/>
      <dgm:t>
        <a:bodyPr/>
        <a:lstStyle/>
        <a:p>
          <a:endParaRPr lang="sl-SI"/>
        </a:p>
      </dgm:t>
    </dgm:pt>
    <dgm:pt modelId="{1A6A6AB7-1696-4683-8EB2-5E41436208AE}">
      <dgm:prSet/>
      <dgm:spPr/>
      <dgm:t>
        <a:bodyPr/>
        <a:lstStyle/>
        <a:p>
          <a:r>
            <a:rPr lang="sl-SI" dirty="0" smtClean="0"/>
            <a:t>AKRIL</a:t>
          </a:r>
          <a:endParaRPr lang="sl-SI" dirty="0"/>
        </a:p>
      </dgm:t>
    </dgm:pt>
    <dgm:pt modelId="{A0E94236-4BD6-45FF-9CC7-9ACDBF6B5C76}" type="parTrans" cxnId="{344D4828-FFAC-4361-B57E-30537DC7688F}">
      <dgm:prSet/>
      <dgm:spPr/>
      <dgm:t>
        <a:bodyPr/>
        <a:lstStyle/>
        <a:p>
          <a:endParaRPr lang="sl-SI"/>
        </a:p>
      </dgm:t>
    </dgm:pt>
    <dgm:pt modelId="{473836D3-BF15-4CFF-98E6-CE113EFC12E5}" type="sibTrans" cxnId="{344D4828-FFAC-4361-B57E-30537DC7688F}">
      <dgm:prSet/>
      <dgm:spPr/>
      <dgm:t>
        <a:bodyPr/>
        <a:lstStyle/>
        <a:p>
          <a:endParaRPr lang="sl-SI"/>
        </a:p>
      </dgm:t>
    </dgm:pt>
    <dgm:pt modelId="{05E3EC67-A515-4718-83A8-6E57B1BC6229}">
      <dgm:prSet/>
      <dgm:spPr/>
      <dgm:t>
        <a:bodyPr/>
        <a:lstStyle/>
        <a:p>
          <a:r>
            <a:rPr lang="sl-SI" dirty="0" smtClean="0"/>
            <a:t>KOLAŽ</a:t>
          </a:r>
          <a:endParaRPr lang="sl-SI" dirty="0"/>
        </a:p>
      </dgm:t>
    </dgm:pt>
    <dgm:pt modelId="{AFC3305B-BBA9-44E0-BBEF-1538A0717691}" type="parTrans" cxnId="{1D9E48E8-3DEB-465F-8117-D2224874145B}">
      <dgm:prSet/>
      <dgm:spPr/>
      <dgm:t>
        <a:bodyPr/>
        <a:lstStyle/>
        <a:p>
          <a:endParaRPr lang="sl-SI"/>
        </a:p>
      </dgm:t>
    </dgm:pt>
    <dgm:pt modelId="{3BDB5838-B8F0-4284-9934-521EEC94D804}" type="sibTrans" cxnId="{1D9E48E8-3DEB-465F-8117-D2224874145B}">
      <dgm:prSet/>
      <dgm:spPr/>
      <dgm:t>
        <a:bodyPr/>
        <a:lstStyle/>
        <a:p>
          <a:endParaRPr lang="sl-SI"/>
        </a:p>
      </dgm:t>
    </dgm:pt>
    <dgm:pt modelId="{A5C4BA30-E0A9-436D-AE2B-11444C42EA9F}">
      <dgm:prSet/>
      <dgm:spPr/>
      <dgm:t>
        <a:bodyPr/>
        <a:lstStyle/>
        <a:p>
          <a:r>
            <a:rPr lang="sl-SI" dirty="0" smtClean="0"/>
            <a:t>ENKAVSTIKA</a:t>
          </a:r>
          <a:endParaRPr lang="sl-SI" dirty="0"/>
        </a:p>
      </dgm:t>
    </dgm:pt>
    <dgm:pt modelId="{519790AA-2351-40A7-916D-C47E561B95FB}" type="parTrans" cxnId="{6C9D41AF-5432-4B1F-AFDF-65D5A600C2B7}">
      <dgm:prSet/>
      <dgm:spPr/>
      <dgm:t>
        <a:bodyPr/>
        <a:lstStyle/>
        <a:p>
          <a:endParaRPr lang="sl-SI"/>
        </a:p>
      </dgm:t>
    </dgm:pt>
    <dgm:pt modelId="{7BC20F6F-BE1F-48D6-9861-30CFE51ED694}" type="sibTrans" cxnId="{6C9D41AF-5432-4B1F-AFDF-65D5A600C2B7}">
      <dgm:prSet/>
      <dgm:spPr/>
      <dgm:t>
        <a:bodyPr/>
        <a:lstStyle/>
        <a:p>
          <a:endParaRPr lang="sl-SI"/>
        </a:p>
      </dgm:t>
    </dgm:pt>
    <dgm:pt modelId="{3B3A2947-AA63-4077-951F-C48E99058BBA}">
      <dgm:prSet/>
      <dgm:spPr/>
      <dgm:t>
        <a:bodyPr/>
        <a:lstStyle/>
        <a:p>
          <a:endParaRPr lang="sl-SI"/>
        </a:p>
      </dgm:t>
    </dgm:pt>
    <dgm:pt modelId="{5017322F-096C-4484-92C9-0F845396C6FD}" type="parTrans" cxnId="{7FB33CD8-CE73-4C7E-AB89-04338B0476CD}">
      <dgm:prSet/>
      <dgm:spPr/>
      <dgm:t>
        <a:bodyPr/>
        <a:lstStyle/>
        <a:p>
          <a:endParaRPr lang="sl-SI"/>
        </a:p>
      </dgm:t>
    </dgm:pt>
    <dgm:pt modelId="{22F804DD-1366-4CF5-929A-5F1CCF605CC0}" type="sibTrans" cxnId="{7FB33CD8-CE73-4C7E-AB89-04338B0476CD}">
      <dgm:prSet/>
      <dgm:spPr/>
      <dgm:t>
        <a:bodyPr/>
        <a:lstStyle/>
        <a:p>
          <a:endParaRPr lang="sl-SI"/>
        </a:p>
      </dgm:t>
    </dgm:pt>
    <dgm:pt modelId="{9479D967-7C08-46A7-8A00-5D5015F3A666}">
      <dgm:prSet/>
      <dgm:spPr/>
      <dgm:t>
        <a:bodyPr/>
        <a:lstStyle/>
        <a:p>
          <a:endParaRPr lang="sl-SI"/>
        </a:p>
      </dgm:t>
    </dgm:pt>
    <dgm:pt modelId="{44973D34-F56F-4CF9-AFF2-27C5CD84CACC}" type="parTrans" cxnId="{98D77D4B-F6BE-4198-B777-609F87CE70EA}">
      <dgm:prSet/>
      <dgm:spPr/>
      <dgm:t>
        <a:bodyPr/>
        <a:lstStyle/>
        <a:p>
          <a:endParaRPr lang="sl-SI"/>
        </a:p>
      </dgm:t>
    </dgm:pt>
    <dgm:pt modelId="{5B238285-A63B-478D-AC1E-940D8D536E37}" type="sibTrans" cxnId="{98D77D4B-F6BE-4198-B777-609F87CE70EA}">
      <dgm:prSet/>
      <dgm:spPr/>
      <dgm:t>
        <a:bodyPr/>
        <a:lstStyle/>
        <a:p>
          <a:endParaRPr lang="sl-SI"/>
        </a:p>
      </dgm:t>
    </dgm:pt>
    <dgm:pt modelId="{4737A4A1-5342-4EDC-B8CE-C7B5E370263D}" type="pres">
      <dgm:prSet presAssocID="{88100519-2082-41E7-A602-6E867008F59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6E613DB-E3F5-45B5-95AC-6D8C6A767120}" type="pres">
      <dgm:prSet presAssocID="{547F07F5-5C7D-477F-B770-5DCC39F4CCA0}" presName="centerShape" presStyleLbl="node0" presStyleIdx="0" presStyleCnt="1"/>
      <dgm:spPr/>
      <dgm:t>
        <a:bodyPr/>
        <a:lstStyle/>
        <a:p>
          <a:endParaRPr lang="sl-SI"/>
        </a:p>
      </dgm:t>
    </dgm:pt>
    <dgm:pt modelId="{2DF36750-23D3-481F-8993-4ADB05A2417A}" type="pres">
      <dgm:prSet presAssocID="{46C88DCE-813B-40A9-A1DA-889E2DEBC86B}" presName="parTrans" presStyleLbl="sibTrans2D1" presStyleIdx="0" presStyleCnt="7"/>
      <dgm:spPr/>
      <dgm:t>
        <a:bodyPr/>
        <a:lstStyle/>
        <a:p>
          <a:endParaRPr lang="sl-SI"/>
        </a:p>
      </dgm:t>
    </dgm:pt>
    <dgm:pt modelId="{0D8BA2A2-FEAF-40B8-A78F-64EF17286EF3}" type="pres">
      <dgm:prSet presAssocID="{46C88DCE-813B-40A9-A1DA-889E2DEBC86B}" presName="connectorText" presStyleLbl="sibTrans2D1" presStyleIdx="0" presStyleCnt="7"/>
      <dgm:spPr/>
      <dgm:t>
        <a:bodyPr/>
        <a:lstStyle/>
        <a:p>
          <a:endParaRPr lang="sl-SI"/>
        </a:p>
      </dgm:t>
    </dgm:pt>
    <dgm:pt modelId="{135588CB-6D17-47F0-B722-72D021BF720C}" type="pres">
      <dgm:prSet presAssocID="{BB098F61-F1CC-4928-9BE2-D9CCC2F4423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49A9969-7D40-4CF5-8DCB-F1FF15EC537E}" type="pres">
      <dgm:prSet presAssocID="{6BB5F773-4091-46D8-946F-E0EB0B88A57E}" presName="parTrans" presStyleLbl="sibTrans2D1" presStyleIdx="1" presStyleCnt="7"/>
      <dgm:spPr/>
      <dgm:t>
        <a:bodyPr/>
        <a:lstStyle/>
        <a:p>
          <a:endParaRPr lang="sl-SI"/>
        </a:p>
      </dgm:t>
    </dgm:pt>
    <dgm:pt modelId="{22556E71-E3C1-4DA6-AA7E-D2FBD41F8BEF}" type="pres">
      <dgm:prSet presAssocID="{6BB5F773-4091-46D8-946F-E0EB0B88A57E}" presName="connectorText" presStyleLbl="sibTrans2D1" presStyleIdx="1" presStyleCnt="7"/>
      <dgm:spPr/>
      <dgm:t>
        <a:bodyPr/>
        <a:lstStyle/>
        <a:p>
          <a:endParaRPr lang="sl-SI"/>
        </a:p>
      </dgm:t>
    </dgm:pt>
    <dgm:pt modelId="{71AFA130-6DFE-4CF7-AD10-20C3FA2F13A6}" type="pres">
      <dgm:prSet presAssocID="{5586B6F0-502A-481A-8B31-BB4957ECDDF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9B60EB2-F68A-4623-8A41-8F3896276C75}" type="pres">
      <dgm:prSet presAssocID="{E87DB637-BA1C-4E19-866C-97EF1369B8F1}" presName="parTrans" presStyleLbl="sibTrans2D1" presStyleIdx="2" presStyleCnt="7"/>
      <dgm:spPr/>
      <dgm:t>
        <a:bodyPr/>
        <a:lstStyle/>
        <a:p>
          <a:endParaRPr lang="sl-SI"/>
        </a:p>
      </dgm:t>
    </dgm:pt>
    <dgm:pt modelId="{914DC564-11AF-4083-8829-FC18DD382F17}" type="pres">
      <dgm:prSet presAssocID="{E87DB637-BA1C-4E19-866C-97EF1369B8F1}" presName="connectorText" presStyleLbl="sibTrans2D1" presStyleIdx="2" presStyleCnt="7"/>
      <dgm:spPr/>
      <dgm:t>
        <a:bodyPr/>
        <a:lstStyle/>
        <a:p>
          <a:endParaRPr lang="sl-SI"/>
        </a:p>
      </dgm:t>
    </dgm:pt>
    <dgm:pt modelId="{3C26AEA0-DD4A-4AE9-9EC6-476653B1CB9E}" type="pres">
      <dgm:prSet presAssocID="{ED407712-836A-4D7F-9A29-27DC799D4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2328F9-B978-4220-9B63-6B5924C3C9B5}" type="pres">
      <dgm:prSet presAssocID="{4A59C690-C1FA-4ED7-B04F-5DD2F953AEE2}" presName="parTrans" presStyleLbl="sibTrans2D1" presStyleIdx="3" presStyleCnt="7"/>
      <dgm:spPr/>
      <dgm:t>
        <a:bodyPr/>
        <a:lstStyle/>
        <a:p>
          <a:endParaRPr lang="sl-SI"/>
        </a:p>
      </dgm:t>
    </dgm:pt>
    <dgm:pt modelId="{B175EB84-8B9A-4789-8C35-EC861248284A}" type="pres">
      <dgm:prSet presAssocID="{4A59C690-C1FA-4ED7-B04F-5DD2F953AEE2}" presName="connectorText" presStyleLbl="sibTrans2D1" presStyleIdx="3" presStyleCnt="7"/>
      <dgm:spPr/>
      <dgm:t>
        <a:bodyPr/>
        <a:lstStyle/>
        <a:p>
          <a:endParaRPr lang="sl-SI"/>
        </a:p>
      </dgm:t>
    </dgm:pt>
    <dgm:pt modelId="{73CC3885-BFC7-4468-AAA5-6B87BD53A609}" type="pres">
      <dgm:prSet presAssocID="{023084EE-7309-4B0E-91B9-A6954DDFBCF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DCA854C-48D6-49AA-A179-664764BDC446}" type="pres">
      <dgm:prSet presAssocID="{A0E94236-4BD6-45FF-9CC7-9ACDBF6B5C76}" presName="parTrans" presStyleLbl="sibTrans2D1" presStyleIdx="4" presStyleCnt="7"/>
      <dgm:spPr/>
      <dgm:t>
        <a:bodyPr/>
        <a:lstStyle/>
        <a:p>
          <a:endParaRPr lang="sl-SI"/>
        </a:p>
      </dgm:t>
    </dgm:pt>
    <dgm:pt modelId="{BF5BDB9E-1FD4-4263-B186-7404AD98CA7B}" type="pres">
      <dgm:prSet presAssocID="{A0E94236-4BD6-45FF-9CC7-9ACDBF6B5C76}" presName="connectorText" presStyleLbl="sibTrans2D1" presStyleIdx="4" presStyleCnt="7"/>
      <dgm:spPr/>
      <dgm:t>
        <a:bodyPr/>
        <a:lstStyle/>
        <a:p>
          <a:endParaRPr lang="sl-SI"/>
        </a:p>
      </dgm:t>
    </dgm:pt>
    <dgm:pt modelId="{793BC72C-8182-4475-BFBC-BD834CABCE06}" type="pres">
      <dgm:prSet presAssocID="{1A6A6AB7-1696-4683-8EB2-5E41436208AE}" presName="node" presStyleLbl="node1" presStyleIdx="4" presStyleCnt="7" custRadScaleRad="103376" custRadScaleInc="-425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DE0D6A4-FDA7-4F1B-9C86-C4A05FEF8F1F}" type="pres">
      <dgm:prSet presAssocID="{AFC3305B-BBA9-44E0-BBEF-1538A0717691}" presName="parTrans" presStyleLbl="sibTrans2D1" presStyleIdx="5" presStyleCnt="7"/>
      <dgm:spPr/>
      <dgm:t>
        <a:bodyPr/>
        <a:lstStyle/>
        <a:p>
          <a:endParaRPr lang="sl-SI"/>
        </a:p>
      </dgm:t>
    </dgm:pt>
    <dgm:pt modelId="{54012589-A8B1-42D7-961E-90A78DB06B6C}" type="pres">
      <dgm:prSet presAssocID="{AFC3305B-BBA9-44E0-BBEF-1538A0717691}" presName="connectorText" presStyleLbl="sibTrans2D1" presStyleIdx="5" presStyleCnt="7"/>
      <dgm:spPr/>
      <dgm:t>
        <a:bodyPr/>
        <a:lstStyle/>
        <a:p>
          <a:endParaRPr lang="sl-SI"/>
        </a:p>
      </dgm:t>
    </dgm:pt>
    <dgm:pt modelId="{CD04A283-5A6E-4B64-967D-F09A6C85A475}" type="pres">
      <dgm:prSet presAssocID="{05E3EC67-A515-4718-83A8-6E57B1BC622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A0A2DFC-65D6-4C5C-BCB8-C248C50B2300}" type="pres">
      <dgm:prSet presAssocID="{519790AA-2351-40A7-916D-C47E561B95FB}" presName="parTrans" presStyleLbl="sibTrans2D1" presStyleIdx="6" presStyleCnt="7"/>
      <dgm:spPr/>
      <dgm:t>
        <a:bodyPr/>
        <a:lstStyle/>
        <a:p>
          <a:endParaRPr lang="sl-SI"/>
        </a:p>
      </dgm:t>
    </dgm:pt>
    <dgm:pt modelId="{A0576FEC-D463-4828-881B-A8C9E40E295E}" type="pres">
      <dgm:prSet presAssocID="{519790AA-2351-40A7-916D-C47E561B95FB}" presName="connectorText" presStyleLbl="sibTrans2D1" presStyleIdx="6" presStyleCnt="7"/>
      <dgm:spPr/>
      <dgm:t>
        <a:bodyPr/>
        <a:lstStyle/>
        <a:p>
          <a:endParaRPr lang="sl-SI"/>
        </a:p>
      </dgm:t>
    </dgm:pt>
    <dgm:pt modelId="{5D40E15F-1987-4EA9-BB5E-10D2AB46BE28}" type="pres">
      <dgm:prSet presAssocID="{A5C4BA30-E0A9-436D-AE2B-11444C42EA9F}" presName="node" presStyleLbl="node1" presStyleIdx="6" presStyleCnt="7" custRadScaleRad="97933" custRadScaleInc="-122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98D77D4B-F6BE-4198-B777-609F87CE70EA}" srcId="{88100519-2082-41E7-A602-6E867008F59E}" destId="{9479D967-7C08-46A7-8A00-5D5015F3A666}" srcOrd="2" destOrd="0" parTransId="{44973D34-F56F-4CF9-AFF2-27C5CD84CACC}" sibTransId="{5B238285-A63B-478D-AC1E-940D8D536E37}"/>
    <dgm:cxn modelId="{0D7AA4D4-DF3F-4252-9785-DBF16B0A2B25}" type="presOf" srcId="{A0E94236-4BD6-45FF-9CC7-9ACDBF6B5C76}" destId="{BF5BDB9E-1FD4-4263-B186-7404AD98CA7B}" srcOrd="1" destOrd="0" presId="urn:microsoft.com/office/officeart/2005/8/layout/radial5"/>
    <dgm:cxn modelId="{6EE8B2BB-729E-4984-9C8D-A9C21BEADB1A}" type="presOf" srcId="{E87DB637-BA1C-4E19-866C-97EF1369B8F1}" destId="{914DC564-11AF-4083-8829-FC18DD382F17}" srcOrd="1" destOrd="0" presId="urn:microsoft.com/office/officeart/2005/8/layout/radial5"/>
    <dgm:cxn modelId="{3EA5BD93-146B-4946-B3E3-D4C639263809}" type="presOf" srcId="{E87DB637-BA1C-4E19-866C-97EF1369B8F1}" destId="{49B60EB2-F68A-4623-8A41-8F3896276C75}" srcOrd="0" destOrd="0" presId="urn:microsoft.com/office/officeart/2005/8/layout/radial5"/>
    <dgm:cxn modelId="{BF9F37E1-BE68-495E-8892-FE95AE895CCF}" type="presOf" srcId="{6BB5F773-4091-46D8-946F-E0EB0B88A57E}" destId="{049A9969-7D40-4CF5-8DCB-F1FF15EC537E}" srcOrd="0" destOrd="0" presId="urn:microsoft.com/office/officeart/2005/8/layout/radial5"/>
    <dgm:cxn modelId="{11157FB5-4ED6-4450-93C9-9E91D395B1A1}" type="presOf" srcId="{4A59C690-C1FA-4ED7-B04F-5DD2F953AEE2}" destId="{592328F9-B978-4220-9B63-6B5924C3C9B5}" srcOrd="0" destOrd="0" presId="urn:microsoft.com/office/officeart/2005/8/layout/radial5"/>
    <dgm:cxn modelId="{1D9E48E8-3DEB-465F-8117-D2224874145B}" srcId="{547F07F5-5C7D-477F-B770-5DCC39F4CCA0}" destId="{05E3EC67-A515-4718-83A8-6E57B1BC6229}" srcOrd="5" destOrd="0" parTransId="{AFC3305B-BBA9-44E0-BBEF-1538A0717691}" sibTransId="{3BDB5838-B8F0-4284-9934-521EEC94D804}"/>
    <dgm:cxn modelId="{1B35736A-DAA9-4A25-B84F-3B37FF6F34C1}" type="presOf" srcId="{A5C4BA30-E0A9-436D-AE2B-11444C42EA9F}" destId="{5D40E15F-1987-4EA9-BB5E-10D2AB46BE28}" srcOrd="0" destOrd="0" presId="urn:microsoft.com/office/officeart/2005/8/layout/radial5"/>
    <dgm:cxn modelId="{04FF3F9F-AF99-40F9-8184-99A83E9C9171}" type="presOf" srcId="{5586B6F0-502A-481A-8B31-BB4957ECDDF1}" destId="{71AFA130-6DFE-4CF7-AD10-20C3FA2F13A6}" srcOrd="0" destOrd="0" presId="urn:microsoft.com/office/officeart/2005/8/layout/radial5"/>
    <dgm:cxn modelId="{0346FFB9-D259-46FE-BB0D-35F549FB7E92}" type="presOf" srcId="{547F07F5-5C7D-477F-B770-5DCC39F4CCA0}" destId="{E6E613DB-E3F5-45B5-95AC-6D8C6A767120}" srcOrd="0" destOrd="0" presId="urn:microsoft.com/office/officeart/2005/8/layout/radial5"/>
    <dgm:cxn modelId="{2CEA2EC8-5A87-4C82-AB6B-4697910EB676}" type="presOf" srcId="{A0E94236-4BD6-45FF-9CC7-9ACDBF6B5C76}" destId="{0DCA854C-48D6-49AA-A179-664764BDC446}" srcOrd="0" destOrd="0" presId="urn:microsoft.com/office/officeart/2005/8/layout/radial5"/>
    <dgm:cxn modelId="{63795D11-1F57-498F-B311-CCC55DAD579D}" type="presOf" srcId="{46C88DCE-813B-40A9-A1DA-889E2DEBC86B}" destId="{2DF36750-23D3-481F-8993-4ADB05A2417A}" srcOrd="0" destOrd="0" presId="urn:microsoft.com/office/officeart/2005/8/layout/radial5"/>
    <dgm:cxn modelId="{E68A0EF3-E710-40D9-84F0-9D2D01612117}" type="presOf" srcId="{ED407712-836A-4D7F-9A29-27DC799D4CFA}" destId="{3C26AEA0-DD4A-4AE9-9EC6-476653B1CB9E}" srcOrd="0" destOrd="0" presId="urn:microsoft.com/office/officeart/2005/8/layout/radial5"/>
    <dgm:cxn modelId="{2F981ADB-F41B-43B2-9B7F-0B0C14CBCACF}" type="presOf" srcId="{4A59C690-C1FA-4ED7-B04F-5DD2F953AEE2}" destId="{B175EB84-8B9A-4789-8C35-EC861248284A}" srcOrd="1" destOrd="0" presId="urn:microsoft.com/office/officeart/2005/8/layout/radial5"/>
    <dgm:cxn modelId="{0E70896B-177E-4174-8577-DABBC19522CC}" type="presOf" srcId="{AFC3305B-BBA9-44E0-BBEF-1538A0717691}" destId="{4DE0D6A4-FDA7-4F1B-9C86-C4A05FEF8F1F}" srcOrd="0" destOrd="0" presId="urn:microsoft.com/office/officeart/2005/8/layout/radial5"/>
    <dgm:cxn modelId="{AEAD2A7D-E9ED-417E-8541-DB6A1C6BC088}" type="presOf" srcId="{46C88DCE-813B-40A9-A1DA-889E2DEBC86B}" destId="{0D8BA2A2-FEAF-40B8-A78F-64EF17286EF3}" srcOrd="1" destOrd="0" presId="urn:microsoft.com/office/officeart/2005/8/layout/radial5"/>
    <dgm:cxn modelId="{7FB33CD8-CE73-4C7E-AB89-04338B0476CD}" srcId="{88100519-2082-41E7-A602-6E867008F59E}" destId="{3B3A2947-AA63-4077-951F-C48E99058BBA}" srcOrd="1" destOrd="0" parTransId="{5017322F-096C-4484-92C9-0F845396C6FD}" sibTransId="{22F804DD-1366-4CF5-929A-5F1CCF605CC0}"/>
    <dgm:cxn modelId="{6C9D41AF-5432-4B1F-AFDF-65D5A600C2B7}" srcId="{547F07F5-5C7D-477F-B770-5DCC39F4CCA0}" destId="{A5C4BA30-E0A9-436D-AE2B-11444C42EA9F}" srcOrd="6" destOrd="0" parTransId="{519790AA-2351-40A7-916D-C47E561B95FB}" sibTransId="{7BC20F6F-BE1F-48D6-9861-30CFE51ED694}"/>
    <dgm:cxn modelId="{6E1F19AB-61BE-49CF-BD64-39394780C9C5}" type="presOf" srcId="{AFC3305B-BBA9-44E0-BBEF-1538A0717691}" destId="{54012589-A8B1-42D7-961E-90A78DB06B6C}" srcOrd="1" destOrd="0" presId="urn:microsoft.com/office/officeart/2005/8/layout/radial5"/>
    <dgm:cxn modelId="{9F95B1ED-D8C3-4A8A-9821-6B39455F8C0F}" type="presOf" srcId="{023084EE-7309-4B0E-91B9-A6954DDFBCFC}" destId="{73CC3885-BFC7-4468-AAA5-6B87BD53A609}" srcOrd="0" destOrd="0" presId="urn:microsoft.com/office/officeart/2005/8/layout/radial5"/>
    <dgm:cxn modelId="{DE6D76EB-775C-4012-88B9-14287DC7A8C9}" type="presOf" srcId="{519790AA-2351-40A7-916D-C47E561B95FB}" destId="{A0576FEC-D463-4828-881B-A8C9E40E295E}" srcOrd="1" destOrd="0" presId="urn:microsoft.com/office/officeart/2005/8/layout/radial5"/>
    <dgm:cxn modelId="{29C1DC40-6405-4CC4-8450-F0C464B3E94B}" type="presOf" srcId="{519790AA-2351-40A7-916D-C47E561B95FB}" destId="{2A0A2DFC-65D6-4C5C-BCB8-C248C50B2300}" srcOrd="0" destOrd="0" presId="urn:microsoft.com/office/officeart/2005/8/layout/radial5"/>
    <dgm:cxn modelId="{E68F7003-B133-4490-B88D-B3A88C1C3264}" type="presOf" srcId="{05E3EC67-A515-4718-83A8-6E57B1BC6229}" destId="{CD04A283-5A6E-4B64-967D-F09A6C85A475}" srcOrd="0" destOrd="0" presId="urn:microsoft.com/office/officeart/2005/8/layout/radial5"/>
    <dgm:cxn modelId="{63CFF9F1-8845-497A-BD56-D5F3F770A2A9}" type="presOf" srcId="{6BB5F773-4091-46D8-946F-E0EB0B88A57E}" destId="{22556E71-E3C1-4DA6-AA7E-D2FBD41F8BEF}" srcOrd="1" destOrd="0" presId="urn:microsoft.com/office/officeart/2005/8/layout/radial5"/>
    <dgm:cxn modelId="{16746AC5-2B55-4DC6-82B1-ACE4EAAB0CD6}" type="presOf" srcId="{88100519-2082-41E7-A602-6E867008F59E}" destId="{4737A4A1-5342-4EDC-B8CE-C7B5E370263D}" srcOrd="0" destOrd="0" presId="urn:microsoft.com/office/officeart/2005/8/layout/radial5"/>
    <dgm:cxn modelId="{EC49B870-0522-4EF7-AEEC-51A6358680A5}" srcId="{88100519-2082-41E7-A602-6E867008F59E}" destId="{547F07F5-5C7D-477F-B770-5DCC39F4CCA0}" srcOrd="0" destOrd="0" parTransId="{0C8AAB6B-73A9-4E17-B2CD-826ED6250E5C}" sibTransId="{16300784-C861-46B4-953E-4D7CD0EE3579}"/>
    <dgm:cxn modelId="{6B39D3EA-5892-4B25-BA30-F5BCEFD5B48C}" srcId="{547F07F5-5C7D-477F-B770-5DCC39F4CCA0}" destId="{ED407712-836A-4D7F-9A29-27DC799D4CFA}" srcOrd="2" destOrd="0" parTransId="{E87DB637-BA1C-4E19-866C-97EF1369B8F1}" sibTransId="{59A90873-C977-447A-8B15-D617BC05E928}"/>
    <dgm:cxn modelId="{776DF4A4-63CC-4EC5-B8CD-730049814EBF}" srcId="{547F07F5-5C7D-477F-B770-5DCC39F4CCA0}" destId="{023084EE-7309-4B0E-91B9-A6954DDFBCFC}" srcOrd="3" destOrd="0" parTransId="{4A59C690-C1FA-4ED7-B04F-5DD2F953AEE2}" sibTransId="{AF6E0856-A679-425E-A8D1-63512EBA9008}"/>
    <dgm:cxn modelId="{344D4828-FFAC-4361-B57E-30537DC7688F}" srcId="{547F07F5-5C7D-477F-B770-5DCC39F4CCA0}" destId="{1A6A6AB7-1696-4683-8EB2-5E41436208AE}" srcOrd="4" destOrd="0" parTransId="{A0E94236-4BD6-45FF-9CC7-9ACDBF6B5C76}" sibTransId="{473836D3-BF15-4CFF-98E6-CE113EFC12E5}"/>
    <dgm:cxn modelId="{4CDCB541-013B-4449-ACBB-3A70F2B99FDF}" type="presOf" srcId="{BB098F61-F1CC-4928-9BE2-D9CCC2F4423C}" destId="{135588CB-6D17-47F0-B722-72D021BF720C}" srcOrd="0" destOrd="0" presId="urn:microsoft.com/office/officeart/2005/8/layout/radial5"/>
    <dgm:cxn modelId="{4C60F0AC-E691-40EF-AFCE-C55F7DFB99D0}" srcId="{547F07F5-5C7D-477F-B770-5DCC39F4CCA0}" destId="{5586B6F0-502A-481A-8B31-BB4957ECDDF1}" srcOrd="1" destOrd="0" parTransId="{6BB5F773-4091-46D8-946F-E0EB0B88A57E}" sibTransId="{84DC83FF-7352-446F-A1BB-89B9DE47529A}"/>
    <dgm:cxn modelId="{4FC297C6-C49D-4534-A8A5-C590FC946880}" srcId="{547F07F5-5C7D-477F-B770-5DCC39F4CCA0}" destId="{BB098F61-F1CC-4928-9BE2-D9CCC2F4423C}" srcOrd="0" destOrd="0" parTransId="{46C88DCE-813B-40A9-A1DA-889E2DEBC86B}" sibTransId="{AAEFCFCD-8DAA-4DD6-B2B6-69CFB2533B94}"/>
    <dgm:cxn modelId="{26CA0A60-C3F1-42ED-8A34-EC747CF3D73F}" type="presOf" srcId="{1A6A6AB7-1696-4683-8EB2-5E41436208AE}" destId="{793BC72C-8182-4475-BFBC-BD834CABCE06}" srcOrd="0" destOrd="0" presId="urn:microsoft.com/office/officeart/2005/8/layout/radial5"/>
    <dgm:cxn modelId="{23FF2BAA-CBE3-42FC-A257-58C185973923}" type="presParOf" srcId="{4737A4A1-5342-4EDC-B8CE-C7B5E370263D}" destId="{E6E613DB-E3F5-45B5-95AC-6D8C6A767120}" srcOrd="0" destOrd="0" presId="urn:microsoft.com/office/officeart/2005/8/layout/radial5"/>
    <dgm:cxn modelId="{EDF00F72-808C-438F-B78C-4F7656B02403}" type="presParOf" srcId="{4737A4A1-5342-4EDC-B8CE-C7B5E370263D}" destId="{2DF36750-23D3-481F-8993-4ADB05A2417A}" srcOrd="1" destOrd="0" presId="urn:microsoft.com/office/officeart/2005/8/layout/radial5"/>
    <dgm:cxn modelId="{26AF2346-C9A8-4B13-8F4D-F50B0B96A037}" type="presParOf" srcId="{2DF36750-23D3-481F-8993-4ADB05A2417A}" destId="{0D8BA2A2-FEAF-40B8-A78F-64EF17286EF3}" srcOrd="0" destOrd="0" presId="urn:microsoft.com/office/officeart/2005/8/layout/radial5"/>
    <dgm:cxn modelId="{BDE273FB-3F04-4808-99CF-19B63F191936}" type="presParOf" srcId="{4737A4A1-5342-4EDC-B8CE-C7B5E370263D}" destId="{135588CB-6D17-47F0-B722-72D021BF720C}" srcOrd="2" destOrd="0" presId="urn:microsoft.com/office/officeart/2005/8/layout/radial5"/>
    <dgm:cxn modelId="{3CC13EE1-FD70-4563-80F0-1FC540237722}" type="presParOf" srcId="{4737A4A1-5342-4EDC-B8CE-C7B5E370263D}" destId="{049A9969-7D40-4CF5-8DCB-F1FF15EC537E}" srcOrd="3" destOrd="0" presId="urn:microsoft.com/office/officeart/2005/8/layout/radial5"/>
    <dgm:cxn modelId="{56A7B65E-7F01-4BE3-9A61-2107A699F2B1}" type="presParOf" srcId="{049A9969-7D40-4CF5-8DCB-F1FF15EC537E}" destId="{22556E71-E3C1-4DA6-AA7E-D2FBD41F8BEF}" srcOrd="0" destOrd="0" presId="urn:microsoft.com/office/officeart/2005/8/layout/radial5"/>
    <dgm:cxn modelId="{C3FDE1E2-C16B-413F-8DE4-08B5C179EC36}" type="presParOf" srcId="{4737A4A1-5342-4EDC-B8CE-C7B5E370263D}" destId="{71AFA130-6DFE-4CF7-AD10-20C3FA2F13A6}" srcOrd="4" destOrd="0" presId="urn:microsoft.com/office/officeart/2005/8/layout/radial5"/>
    <dgm:cxn modelId="{1DFE2065-6691-44B2-8CD0-EFC5F696931C}" type="presParOf" srcId="{4737A4A1-5342-4EDC-B8CE-C7B5E370263D}" destId="{49B60EB2-F68A-4623-8A41-8F3896276C75}" srcOrd="5" destOrd="0" presId="urn:microsoft.com/office/officeart/2005/8/layout/radial5"/>
    <dgm:cxn modelId="{6D49E6F1-6EFF-4F2D-8370-541129F77EC8}" type="presParOf" srcId="{49B60EB2-F68A-4623-8A41-8F3896276C75}" destId="{914DC564-11AF-4083-8829-FC18DD382F17}" srcOrd="0" destOrd="0" presId="urn:microsoft.com/office/officeart/2005/8/layout/radial5"/>
    <dgm:cxn modelId="{49BB50C5-6967-4264-AD77-8AAC88BD4AC0}" type="presParOf" srcId="{4737A4A1-5342-4EDC-B8CE-C7B5E370263D}" destId="{3C26AEA0-DD4A-4AE9-9EC6-476653B1CB9E}" srcOrd="6" destOrd="0" presId="urn:microsoft.com/office/officeart/2005/8/layout/radial5"/>
    <dgm:cxn modelId="{A429AC27-AC3A-4416-953D-4FBEEAFB93C5}" type="presParOf" srcId="{4737A4A1-5342-4EDC-B8CE-C7B5E370263D}" destId="{592328F9-B978-4220-9B63-6B5924C3C9B5}" srcOrd="7" destOrd="0" presId="urn:microsoft.com/office/officeart/2005/8/layout/radial5"/>
    <dgm:cxn modelId="{7F0F7B49-0FDC-454C-8853-D6AA3203EAE1}" type="presParOf" srcId="{592328F9-B978-4220-9B63-6B5924C3C9B5}" destId="{B175EB84-8B9A-4789-8C35-EC861248284A}" srcOrd="0" destOrd="0" presId="urn:microsoft.com/office/officeart/2005/8/layout/radial5"/>
    <dgm:cxn modelId="{95AC6958-DF10-4E28-919B-F5B5B96D4687}" type="presParOf" srcId="{4737A4A1-5342-4EDC-B8CE-C7B5E370263D}" destId="{73CC3885-BFC7-4468-AAA5-6B87BD53A609}" srcOrd="8" destOrd="0" presId="urn:microsoft.com/office/officeart/2005/8/layout/radial5"/>
    <dgm:cxn modelId="{7C8E40EA-771C-4703-8E4F-F9FB4E9F6F26}" type="presParOf" srcId="{4737A4A1-5342-4EDC-B8CE-C7B5E370263D}" destId="{0DCA854C-48D6-49AA-A179-664764BDC446}" srcOrd="9" destOrd="0" presId="urn:microsoft.com/office/officeart/2005/8/layout/radial5"/>
    <dgm:cxn modelId="{B9804EC3-3406-4EB8-9591-5F474F4A6DB5}" type="presParOf" srcId="{0DCA854C-48D6-49AA-A179-664764BDC446}" destId="{BF5BDB9E-1FD4-4263-B186-7404AD98CA7B}" srcOrd="0" destOrd="0" presId="urn:microsoft.com/office/officeart/2005/8/layout/radial5"/>
    <dgm:cxn modelId="{0EC92717-E92A-4D24-8000-CCE303510BCF}" type="presParOf" srcId="{4737A4A1-5342-4EDC-B8CE-C7B5E370263D}" destId="{793BC72C-8182-4475-BFBC-BD834CABCE06}" srcOrd="10" destOrd="0" presId="urn:microsoft.com/office/officeart/2005/8/layout/radial5"/>
    <dgm:cxn modelId="{0F436F87-2A3B-42E2-8AE4-3D501C187C9B}" type="presParOf" srcId="{4737A4A1-5342-4EDC-B8CE-C7B5E370263D}" destId="{4DE0D6A4-FDA7-4F1B-9C86-C4A05FEF8F1F}" srcOrd="11" destOrd="0" presId="urn:microsoft.com/office/officeart/2005/8/layout/radial5"/>
    <dgm:cxn modelId="{AFDC0DBB-70EE-46B9-BAC7-5E9C0324ABE9}" type="presParOf" srcId="{4DE0D6A4-FDA7-4F1B-9C86-C4A05FEF8F1F}" destId="{54012589-A8B1-42D7-961E-90A78DB06B6C}" srcOrd="0" destOrd="0" presId="urn:microsoft.com/office/officeart/2005/8/layout/radial5"/>
    <dgm:cxn modelId="{5EDCB596-6E0F-4154-B7A5-F5B11CE6F8EA}" type="presParOf" srcId="{4737A4A1-5342-4EDC-B8CE-C7B5E370263D}" destId="{CD04A283-5A6E-4B64-967D-F09A6C85A475}" srcOrd="12" destOrd="0" presId="urn:microsoft.com/office/officeart/2005/8/layout/radial5"/>
    <dgm:cxn modelId="{7AA2A65B-CB07-460A-A721-60C96C0E138C}" type="presParOf" srcId="{4737A4A1-5342-4EDC-B8CE-C7B5E370263D}" destId="{2A0A2DFC-65D6-4C5C-BCB8-C248C50B2300}" srcOrd="13" destOrd="0" presId="urn:microsoft.com/office/officeart/2005/8/layout/radial5"/>
    <dgm:cxn modelId="{7DF2FC9D-156E-4F53-8B89-192FC33B4533}" type="presParOf" srcId="{2A0A2DFC-65D6-4C5C-BCB8-C248C50B2300}" destId="{A0576FEC-D463-4828-881B-A8C9E40E295E}" srcOrd="0" destOrd="0" presId="urn:microsoft.com/office/officeart/2005/8/layout/radial5"/>
    <dgm:cxn modelId="{AD982422-5D62-436C-80FE-ED408FEC7779}" type="presParOf" srcId="{4737A4A1-5342-4EDC-B8CE-C7B5E370263D}" destId="{5D40E15F-1987-4EA9-BB5E-10D2AB46BE28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613DB-E3F5-45B5-95AC-6D8C6A767120}">
      <dsp:nvSpPr>
        <dsp:cNvPr id="0" name=""/>
        <dsp:cNvSpPr/>
      </dsp:nvSpPr>
      <dsp:spPr>
        <a:xfrm>
          <a:off x="3820855" y="2628726"/>
          <a:ext cx="1322776" cy="13227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Slikarske tehnike</a:t>
          </a:r>
          <a:endParaRPr lang="sl-SI" sz="1800" kern="1200" dirty="0"/>
        </a:p>
      </dsp:txBody>
      <dsp:txXfrm>
        <a:off x="4014571" y="2822442"/>
        <a:ext cx="935344" cy="935344"/>
      </dsp:txXfrm>
    </dsp:sp>
    <dsp:sp modelId="{2DF36750-23D3-481F-8993-4ADB05A2417A}">
      <dsp:nvSpPr>
        <dsp:cNvPr id="0" name=""/>
        <dsp:cNvSpPr/>
      </dsp:nvSpPr>
      <dsp:spPr>
        <a:xfrm rot="16200000">
          <a:off x="4223024" y="1929434"/>
          <a:ext cx="518438" cy="4497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>
        <a:off x="4290486" y="2086845"/>
        <a:ext cx="383515" cy="269845"/>
      </dsp:txXfrm>
    </dsp:sp>
    <dsp:sp modelId="{135588CB-6D17-47F0-B722-72D021BF720C}">
      <dsp:nvSpPr>
        <dsp:cNvPr id="0" name=""/>
        <dsp:cNvSpPr/>
      </dsp:nvSpPr>
      <dsp:spPr>
        <a:xfrm>
          <a:off x="3662742" y="11537"/>
          <a:ext cx="1639002" cy="16390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/>
            <a:t>TEMPERA</a:t>
          </a:r>
          <a:endParaRPr lang="sl-SI" sz="1600" kern="1200" dirty="0"/>
        </a:p>
      </dsp:txBody>
      <dsp:txXfrm>
        <a:off x="3902768" y="251563"/>
        <a:ext cx="1158950" cy="1158950"/>
      </dsp:txXfrm>
    </dsp:sp>
    <dsp:sp modelId="{049A9969-7D40-4CF5-8DCB-F1FF15EC537E}">
      <dsp:nvSpPr>
        <dsp:cNvPr id="0" name=""/>
        <dsp:cNvSpPr/>
      </dsp:nvSpPr>
      <dsp:spPr>
        <a:xfrm rot="19285714">
          <a:off x="5111035" y="2357077"/>
          <a:ext cx="518438" cy="4497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>
        <a:off x="5125753" y="2489088"/>
        <a:ext cx="383515" cy="269845"/>
      </dsp:txXfrm>
    </dsp:sp>
    <dsp:sp modelId="{71AFA130-6DFE-4CF7-AD10-20C3FA2F13A6}">
      <dsp:nvSpPr>
        <dsp:cNvPr id="0" name=""/>
        <dsp:cNvSpPr/>
      </dsp:nvSpPr>
      <dsp:spPr>
        <a:xfrm>
          <a:off x="5585325" y="937404"/>
          <a:ext cx="1639002" cy="16390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OLJNE</a:t>
          </a:r>
          <a:r>
            <a:rPr lang="sl-SI" sz="1300" kern="1200" baseline="0" dirty="0" smtClean="0"/>
            <a:t> BARVE</a:t>
          </a:r>
          <a:endParaRPr lang="sl-SI" sz="1300" kern="1200" dirty="0"/>
        </a:p>
      </dsp:txBody>
      <dsp:txXfrm>
        <a:off x="5825351" y="1177430"/>
        <a:ext cx="1158950" cy="1158950"/>
      </dsp:txXfrm>
    </dsp:sp>
    <dsp:sp modelId="{49B60EB2-F68A-4623-8A41-8F3896276C75}">
      <dsp:nvSpPr>
        <dsp:cNvPr id="0" name=""/>
        <dsp:cNvSpPr/>
      </dsp:nvSpPr>
      <dsp:spPr>
        <a:xfrm rot="771429">
          <a:off x="5330356" y="3317983"/>
          <a:ext cx="518438" cy="4497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>
        <a:off x="5332047" y="3392920"/>
        <a:ext cx="383515" cy="269845"/>
      </dsp:txXfrm>
    </dsp:sp>
    <dsp:sp modelId="{3C26AEA0-DD4A-4AE9-9EC6-476653B1CB9E}">
      <dsp:nvSpPr>
        <dsp:cNvPr id="0" name=""/>
        <dsp:cNvSpPr/>
      </dsp:nvSpPr>
      <dsp:spPr>
        <a:xfrm>
          <a:off x="6060164" y="3017809"/>
          <a:ext cx="1639002" cy="16390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AKVAREL</a:t>
          </a:r>
          <a:endParaRPr lang="sl-SI" sz="1300" kern="1200" dirty="0"/>
        </a:p>
      </dsp:txBody>
      <dsp:txXfrm>
        <a:off x="6300190" y="3257835"/>
        <a:ext cx="1158950" cy="1158950"/>
      </dsp:txXfrm>
    </dsp:sp>
    <dsp:sp modelId="{592328F9-B978-4220-9B63-6B5924C3C9B5}">
      <dsp:nvSpPr>
        <dsp:cNvPr id="0" name=""/>
        <dsp:cNvSpPr/>
      </dsp:nvSpPr>
      <dsp:spPr>
        <a:xfrm rot="3857143">
          <a:off x="4715833" y="4088570"/>
          <a:ext cx="518438" cy="4497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>
        <a:off x="4754024" y="4117738"/>
        <a:ext cx="383515" cy="269845"/>
      </dsp:txXfrm>
    </dsp:sp>
    <dsp:sp modelId="{73CC3885-BFC7-4468-AAA5-6B87BD53A609}">
      <dsp:nvSpPr>
        <dsp:cNvPr id="0" name=""/>
        <dsp:cNvSpPr/>
      </dsp:nvSpPr>
      <dsp:spPr>
        <a:xfrm>
          <a:off x="4729695" y="4686164"/>
          <a:ext cx="1639002" cy="163900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GVAŠ</a:t>
          </a:r>
          <a:endParaRPr lang="sl-SI" sz="1300" kern="1200" dirty="0"/>
        </a:p>
      </dsp:txBody>
      <dsp:txXfrm>
        <a:off x="4969721" y="4926190"/>
        <a:ext cx="1158950" cy="1158950"/>
      </dsp:txXfrm>
    </dsp:sp>
    <dsp:sp modelId="{0DCA854C-48D6-49AA-A179-664764BDC446}">
      <dsp:nvSpPr>
        <dsp:cNvPr id="0" name=""/>
        <dsp:cNvSpPr/>
      </dsp:nvSpPr>
      <dsp:spPr>
        <a:xfrm rot="6925976">
          <a:off x="3731931" y="4094045"/>
          <a:ext cx="522150" cy="4497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 rot="10800000">
        <a:off x="3828364" y="4123070"/>
        <a:ext cx="387227" cy="269845"/>
      </dsp:txXfrm>
    </dsp:sp>
    <dsp:sp modelId="{793BC72C-8182-4475-BFBC-BD834CABCE06}">
      <dsp:nvSpPr>
        <dsp:cNvPr id="0" name=""/>
        <dsp:cNvSpPr/>
      </dsp:nvSpPr>
      <dsp:spPr>
        <a:xfrm>
          <a:off x="2603674" y="4697701"/>
          <a:ext cx="1639002" cy="163900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AKRIL</a:t>
          </a:r>
          <a:endParaRPr lang="sl-SI" sz="1300" kern="1200" dirty="0"/>
        </a:p>
      </dsp:txBody>
      <dsp:txXfrm>
        <a:off x="2843700" y="4937727"/>
        <a:ext cx="1158950" cy="1158950"/>
      </dsp:txXfrm>
    </dsp:sp>
    <dsp:sp modelId="{4DE0D6A4-FDA7-4F1B-9C86-C4A05FEF8F1F}">
      <dsp:nvSpPr>
        <dsp:cNvPr id="0" name=""/>
        <dsp:cNvSpPr/>
      </dsp:nvSpPr>
      <dsp:spPr>
        <a:xfrm rot="10028571">
          <a:off x="3115693" y="3317983"/>
          <a:ext cx="518438" cy="4497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 rot="10800000">
        <a:off x="3248925" y="3392920"/>
        <a:ext cx="383515" cy="269845"/>
      </dsp:txXfrm>
    </dsp:sp>
    <dsp:sp modelId="{CD04A283-5A6E-4B64-967D-F09A6C85A475}">
      <dsp:nvSpPr>
        <dsp:cNvPr id="0" name=""/>
        <dsp:cNvSpPr/>
      </dsp:nvSpPr>
      <dsp:spPr>
        <a:xfrm>
          <a:off x="1265321" y="3017809"/>
          <a:ext cx="1639002" cy="16390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KOLAŽ</a:t>
          </a:r>
          <a:endParaRPr lang="sl-SI" sz="1300" kern="1200" dirty="0"/>
        </a:p>
      </dsp:txBody>
      <dsp:txXfrm>
        <a:off x="1505347" y="3257835"/>
        <a:ext cx="1158950" cy="1158950"/>
      </dsp:txXfrm>
    </dsp:sp>
    <dsp:sp modelId="{2A0A2DFC-65D6-4C5C-BCB8-C248C50B2300}">
      <dsp:nvSpPr>
        <dsp:cNvPr id="0" name=""/>
        <dsp:cNvSpPr/>
      </dsp:nvSpPr>
      <dsp:spPr>
        <a:xfrm rot="13095432">
          <a:off x="3363970" y="2377222"/>
          <a:ext cx="491499" cy="4497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 rot="10800000">
        <a:off x="3484405" y="2508943"/>
        <a:ext cx="356576" cy="269845"/>
      </dsp:txXfrm>
    </dsp:sp>
    <dsp:sp modelId="{5D40E15F-1987-4EA9-BB5E-10D2AB46BE28}">
      <dsp:nvSpPr>
        <dsp:cNvPr id="0" name=""/>
        <dsp:cNvSpPr/>
      </dsp:nvSpPr>
      <dsp:spPr>
        <a:xfrm>
          <a:off x="1771693" y="979444"/>
          <a:ext cx="1639002" cy="16390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ENKAVSTIKA</a:t>
          </a:r>
          <a:endParaRPr lang="sl-SI" sz="1300" kern="1200" dirty="0"/>
        </a:p>
      </dsp:txBody>
      <dsp:txXfrm>
        <a:off x="2011719" y="1219470"/>
        <a:ext cx="1158950" cy="1158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421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683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8684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195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913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599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8424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6372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961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228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85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809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75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680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515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184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910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8ED322B-886C-46CC-ACA4-A3D7041AC69F}" type="datetimeFigureOut">
              <a:rPr lang="sl-SI" smtClean="0"/>
              <a:t>27. 02. 2020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5DEB615-F117-40F1-AC58-7DEC3EC7FF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7698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lum/3175/index1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Jamske_poslikave" TargetMode="External"/><Relationship Id="rId2" Type="http://schemas.openxmlformats.org/officeDocument/2006/relationships/hyperlink" Target="https://eucbeniki.sio.si/lum/3175/index2.html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lum/3175/index3.html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lum/3175/index3.htm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cbeniki.sio.si/lum/3175/index3.html" TargetMode="External"/><Relationship Id="rId2" Type="http://schemas.openxmlformats.org/officeDocument/2006/relationships/hyperlink" Target="https://sl.wikipedia.org/wiki/Madona_na_prestolu_Maest%C3%A0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lum/3175/index3.html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sl.wikipedia.org/wiki/Enkavstika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eucbeniki.sio.si/lum/3175/index4.ht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eucbeniki.sio.si/lum/3175/index8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lum/3175/index7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7252137" y="2780098"/>
            <a:ext cx="37837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l-SI" altLang="sl-SI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Slikanje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l-SI" altLang="sl-SI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4800" b="1" dirty="0">
              <a:solidFill>
                <a:schemeClr val="accent1">
                  <a:lumMod val="60000"/>
                  <a:lumOff val="4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972576" y="2935790"/>
            <a:ext cx="426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Vincent Van Gogh, leto 1887, Avtoportret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834332" y="3392488"/>
            <a:ext cx="454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https://eucbeniki.sio.si/lum/3175/index1.html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8047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>
                <a:latin typeface="Castellar" panose="020A0402060406010301" pitchFamily="18" charset="0"/>
              </a:rPr>
              <a:t>cilji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pl-PL" b="1" dirty="0" smtClean="0"/>
              <a:t>Dijak:</a:t>
            </a:r>
          </a:p>
          <a:p>
            <a:r>
              <a:rPr lang="pl-PL" dirty="0" smtClean="0"/>
              <a:t>bogati </a:t>
            </a:r>
            <a:r>
              <a:rPr lang="pl-PL" dirty="0"/>
              <a:t>osnovnošolsko znanje o </a:t>
            </a:r>
            <a:r>
              <a:rPr lang="pl-PL" dirty="0" smtClean="0"/>
              <a:t>barvah;</a:t>
            </a:r>
          </a:p>
          <a:p>
            <a:r>
              <a:rPr lang="sl-SI" dirty="0" smtClean="0"/>
              <a:t> usvoji </a:t>
            </a:r>
            <a:r>
              <a:rPr lang="sl-SI" dirty="0"/>
              <a:t>značilnosti osnovnih slikarskih </a:t>
            </a:r>
            <a:r>
              <a:rPr lang="sl-SI" dirty="0" smtClean="0"/>
              <a:t>tehnik;</a:t>
            </a:r>
            <a:endParaRPr lang="pl-PL" dirty="0"/>
          </a:p>
          <a:p>
            <a:r>
              <a:rPr lang="sl-SI" dirty="0" smtClean="0"/>
              <a:t>usvoji </a:t>
            </a:r>
            <a:r>
              <a:rPr lang="sl-SI" dirty="0"/>
              <a:t>pojma barvne </a:t>
            </a:r>
            <a:r>
              <a:rPr lang="sl-SI" dirty="0" err="1"/>
              <a:t>modelacije</a:t>
            </a:r>
            <a:r>
              <a:rPr lang="sl-SI" dirty="0"/>
              <a:t> in </a:t>
            </a:r>
            <a:r>
              <a:rPr lang="sl-SI" dirty="0" smtClean="0"/>
              <a:t>modulacije;</a:t>
            </a:r>
            <a:endParaRPr lang="sl-SI" dirty="0"/>
          </a:p>
          <a:p>
            <a:r>
              <a:rPr lang="sl-SI" dirty="0" smtClean="0"/>
              <a:t>razširi </a:t>
            </a:r>
            <a:r>
              <a:rPr lang="sl-SI" dirty="0"/>
              <a:t>znanje </a:t>
            </a:r>
            <a:r>
              <a:rPr lang="sl-SI" dirty="0" smtClean="0"/>
              <a:t>o slikarskih pristopih, slikarski govorici in estetiki;</a:t>
            </a:r>
            <a:r>
              <a:rPr lang="sl-SI" dirty="0"/>
              <a:t>	</a:t>
            </a:r>
          </a:p>
          <a:p>
            <a:pPr eaLnBrk="1" hangingPunct="1"/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30553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alisto MT" panose="02040603050505030304" pitchFamily="18" charset="0"/>
              </a:rPr>
              <a:t>BARVILA IN BARVE</a:t>
            </a:r>
            <a:endParaRPr lang="sl-SI" dirty="0">
              <a:latin typeface="Calisto MT" panose="02040603050505030304" pitchFamily="18" charset="0"/>
            </a:endParaRPr>
          </a:p>
        </p:txBody>
      </p:sp>
      <p:sp>
        <p:nvSpPr>
          <p:cNvPr id="6" name="Označba mesta besedila 5"/>
          <p:cNvSpPr>
            <a:spLocks noGrp="1"/>
          </p:cNvSpPr>
          <p:nvPr>
            <p:ph type="body" sz="half" idx="2"/>
          </p:nvPr>
        </p:nvSpPr>
        <p:spPr>
          <a:xfrm>
            <a:off x="913101" y="2616184"/>
            <a:ext cx="4437992" cy="3811588"/>
          </a:xfrm>
        </p:spPr>
        <p:txBody>
          <a:bodyPr/>
          <a:lstStyle/>
          <a:p>
            <a:r>
              <a:rPr lang="sl-SI" dirty="0">
                <a:latin typeface="Calisto MT" panose="02040603050505030304" pitchFamily="18" charset="0"/>
              </a:rPr>
              <a:t>V i- učbeniku si preberi snov </a:t>
            </a:r>
            <a:r>
              <a:rPr lang="sl-SI" dirty="0" smtClean="0">
                <a:latin typeface="Calisto MT" panose="02040603050505030304" pitchFamily="18" charset="0"/>
              </a:rPr>
              <a:t>o slikarski govorici , barvilih in barvah. </a:t>
            </a:r>
          </a:p>
          <a:p>
            <a:r>
              <a:rPr lang="sl-SI" dirty="0" smtClean="0">
                <a:hlinkClick r:id="rId2"/>
              </a:rPr>
              <a:t>https://eucbeniki.sio.si/lum/3175/index2.html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smtClean="0">
                <a:latin typeface="Calisto MT" panose="02040603050505030304" pitchFamily="18" charset="0"/>
              </a:rPr>
              <a:t>Na  likovnih delih poskušaj ponoviti pojme estetika, </a:t>
            </a:r>
            <a:r>
              <a:rPr lang="sl-SI" dirty="0" err="1" smtClean="0">
                <a:latin typeface="Calisto MT" panose="02040603050505030304" pitchFamily="18" charset="0"/>
              </a:rPr>
              <a:t>plenerizem</a:t>
            </a:r>
            <a:r>
              <a:rPr lang="sl-SI" dirty="0" smtClean="0">
                <a:latin typeface="Calisto MT" panose="02040603050505030304" pitchFamily="18" charset="0"/>
              </a:rPr>
              <a:t>, lazurno, pastozno, faktura.</a:t>
            </a:r>
            <a:endParaRPr lang="sl-SI" dirty="0">
              <a:latin typeface="Calisto MT" panose="02040603050505030304" pitchFamily="18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6275543" y="1908298"/>
            <a:ext cx="53919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600" dirty="0">
                <a:latin typeface="Calisto MT" panose="02040603050505030304" pitchFamily="18" charset="0"/>
              </a:rPr>
              <a:t>Rembrandt </a:t>
            </a:r>
            <a:r>
              <a:rPr lang="sl-SI" sz="1600" dirty="0" err="1">
                <a:latin typeface="Calisto MT" panose="02040603050505030304" pitchFamily="18" charset="0"/>
              </a:rPr>
              <a:t>Harmenszoon</a:t>
            </a:r>
            <a:r>
              <a:rPr lang="sl-SI" sz="1600" dirty="0">
                <a:latin typeface="Calisto MT" panose="02040603050505030304" pitchFamily="18" charset="0"/>
              </a:rPr>
              <a:t> van </a:t>
            </a:r>
            <a:r>
              <a:rPr lang="sl-SI" sz="1600" dirty="0" err="1">
                <a:latin typeface="Calisto MT" panose="02040603050505030304" pitchFamily="18" charset="0"/>
              </a:rPr>
              <a:t>Rijn</a:t>
            </a:r>
            <a:r>
              <a:rPr lang="sl-SI" sz="1600" dirty="0">
                <a:latin typeface="Calisto MT" panose="02040603050505030304" pitchFamily="18" charset="0"/>
              </a:rPr>
              <a:t>, leto 1642, Nočna straža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6275543" y="3876835"/>
            <a:ext cx="49209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Calisto MT" panose="02040603050505030304" pitchFamily="18" charset="0"/>
              </a:rPr>
              <a:t>Auguste Renoir, leto 1876, Ples pri mlinu de la Galette</a:t>
            </a:r>
          </a:p>
        </p:txBody>
      </p:sp>
      <p:sp>
        <p:nvSpPr>
          <p:cNvPr id="2" name="Pravokotnik 1"/>
          <p:cNvSpPr/>
          <p:nvPr/>
        </p:nvSpPr>
        <p:spPr>
          <a:xfrm>
            <a:off x="6284993" y="2246852"/>
            <a:ext cx="454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https://eucbeniki.sio.si/lum/3175/index2.html</a:t>
            </a: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6207792" y="4246167"/>
            <a:ext cx="4620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https://sl.wikipedia.org/wiki/Jamske_poslikave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1218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VRSTE SLIKARSTVA</a:t>
            </a:r>
            <a:endParaRPr lang="sl-SI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 smtClean="0"/>
              <a:t>Slikarstvo ločimo glede na podlago:</a:t>
            </a:r>
          </a:p>
          <a:p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sl-SI" sz="2800" dirty="0" smtClean="0">
                <a:solidFill>
                  <a:schemeClr val="accent2">
                    <a:lumMod val="75000"/>
                  </a:schemeClr>
                </a:solidFill>
              </a:rPr>
              <a:t>tensko slikarstvo</a:t>
            </a:r>
          </a:p>
          <a:p>
            <a:r>
              <a:rPr lang="sl-SI" sz="2800" dirty="0" smtClean="0">
                <a:solidFill>
                  <a:schemeClr val="accent2">
                    <a:lumMod val="75000"/>
                  </a:schemeClr>
                </a:solidFill>
              </a:rPr>
              <a:t>Tabelno slikarstvo</a:t>
            </a:r>
          </a:p>
          <a:p>
            <a:r>
              <a:rPr lang="sl-SI" sz="2800" dirty="0" smtClean="0">
                <a:solidFill>
                  <a:schemeClr val="accent2">
                    <a:lumMod val="75000"/>
                  </a:schemeClr>
                </a:solidFill>
              </a:rPr>
              <a:t>Slikarstvo na platno</a:t>
            </a:r>
          </a:p>
          <a:p>
            <a:endParaRPr lang="sl-SI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l-SI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l-SI" dirty="0"/>
          </a:p>
          <a:p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475360" y="4209391"/>
            <a:ext cx="513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Med kakšno </a:t>
            </a:r>
            <a:r>
              <a:rPr lang="sl-SI" dirty="0" err="1" smtClean="0"/>
              <a:t>slikarsvo</a:t>
            </a:r>
            <a:r>
              <a:rPr lang="sl-SI" dirty="0" smtClean="0"/>
              <a:t> sodi  delo?</a:t>
            </a:r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6496051" y="2431518"/>
            <a:ext cx="1744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Jama Altamira</a:t>
            </a:r>
          </a:p>
        </p:txBody>
      </p:sp>
      <p:sp>
        <p:nvSpPr>
          <p:cNvPr id="3" name="Pravokotnik 2"/>
          <p:cNvSpPr/>
          <p:nvPr/>
        </p:nvSpPr>
        <p:spPr>
          <a:xfrm>
            <a:off x="6475360" y="2886982"/>
            <a:ext cx="454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https://eucbeniki.sio.si/lum/3175/index3.html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998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STENSKO SLIKARSTVO</a:t>
            </a:r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1226610" y="2388447"/>
            <a:ext cx="3376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Igor </a:t>
            </a:r>
            <a:r>
              <a:rPr lang="sl-SI" dirty="0"/>
              <a:t>Orešič, Mozaik z ladjami v valovitem morju, Banka Koper, Lucija </a:t>
            </a:r>
          </a:p>
        </p:txBody>
      </p:sp>
      <p:sp>
        <p:nvSpPr>
          <p:cNvPr id="9" name="Pravokotnik 8"/>
          <p:cNvSpPr/>
          <p:nvPr/>
        </p:nvSpPr>
        <p:spPr>
          <a:xfrm>
            <a:off x="6589986" y="2262777"/>
            <a:ext cx="32897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Francesco </a:t>
            </a:r>
            <a:r>
              <a:rPr lang="it-IT" dirty="0" err="1"/>
              <a:t>Raibolini</a:t>
            </a:r>
            <a:r>
              <a:rPr lang="it-IT" dirty="0"/>
              <a:t>, </a:t>
            </a:r>
            <a:r>
              <a:rPr lang="it-IT" dirty="0" err="1"/>
              <a:t>imenovan</a:t>
            </a:r>
            <a:r>
              <a:rPr lang="it-IT" dirty="0"/>
              <a:t> il Francia, </a:t>
            </a:r>
            <a:r>
              <a:rPr lang="it-IT" dirty="0" err="1"/>
              <a:t>okoli</a:t>
            </a:r>
            <a:r>
              <a:rPr lang="it-IT" dirty="0"/>
              <a:t> </a:t>
            </a:r>
            <a:r>
              <a:rPr lang="it-IT" dirty="0" err="1"/>
              <a:t>leta</a:t>
            </a:r>
            <a:r>
              <a:rPr lang="it-IT" dirty="0"/>
              <a:t> 1500, </a:t>
            </a:r>
            <a:r>
              <a:rPr lang="it-IT" dirty="0" err="1"/>
              <a:t>Moški</a:t>
            </a:r>
            <a:r>
              <a:rPr lang="it-IT" dirty="0"/>
              <a:t> </a:t>
            </a:r>
            <a:r>
              <a:rPr lang="it-IT" dirty="0" err="1"/>
              <a:t>glavi</a:t>
            </a:r>
            <a:r>
              <a:rPr lang="it-IT" dirty="0"/>
              <a:t>, Bologna 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1408386" y="1580050"/>
            <a:ext cx="8986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MOZAIK                                                                          FRESKA</a:t>
            </a:r>
            <a:endParaRPr lang="sl-SI" dirty="0"/>
          </a:p>
        </p:txBody>
      </p:sp>
      <p:sp>
        <p:nvSpPr>
          <p:cNvPr id="2" name="Pravokotnik 1"/>
          <p:cNvSpPr/>
          <p:nvPr/>
        </p:nvSpPr>
        <p:spPr>
          <a:xfrm>
            <a:off x="1184569" y="3392488"/>
            <a:ext cx="460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https://eucbeniki.sio.si/lum/3175/index3.html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6589986" y="3392488"/>
            <a:ext cx="460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https://eucbeniki.sio.si/lum/3175/index3.html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3371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TABELNO SLIKARSTVO</a:t>
            </a:r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1408386" y="2273501"/>
            <a:ext cx="3376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err="1" smtClean="0"/>
              <a:t>Cimabue</a:t>
            </a:r>
            <a:r>
              <a:rPr lang="sl-SI" dirty="0" smtClean="0"/>
              <a:t>, </a:t>
            </a:r>
            <a:r>
              <a:rPr lang="sl-SI" b="1" dirty="0"/>
              <a:t>Madona na prestolu </a:t>
            </a:r>
            <a:r>
              <a:rPr lang="sl-SI" b="1" dirty="0" err="1"/>
              <a:t>Maestà</a:t>
            </a:r>
            <a:r>
              <a:rPr lang="sl-SI" dirty="0"/>
              <a:t> </a:t>
            </a:r>
          </a:p>
        </p:txBody>
      </p:sp>
      <p:sp>
        <p:nvSpPr>
          <p:cNvPr id="9" name="Pravokotnik 8"/>
          <p:cNvSpPr/>
          <p:nvPr/>
        </p:nvSpPr>
        <p:spPr>
          <a:xfrm>
            <a:off x="7104993" y="2273501"/>
            <a:ext cx="3289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Silva </a:t>
            </a:r>
            <a:r>
              <a:rPr lang="sl-SI" dirty="0" err="1"/>
              <a:t>Božinova</a:t>
            </a:r>
            <a:r>
              <a:rPr lang="sl-SI" dirty="0"/>
              <a:t> – </a:t>
            </a:r>
            <a:r>
              <a:rPr lang="sl-SI" dirty="0" err="1"/>
              <a:t>Deskoska</a:t>
            </a:r>
            <a:r>
              <a:rPr lang="sl-SI" dirty="0"/>
              <a:t>, izdelava ikone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1408386" y="1580050"/>
            <a:ext cx="8986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OLTARNA SLIKA                                                                          IKONA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261242" y="3392488"/>
            <a:ext cx="3524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https://sl.wikipedia.org/wiki/Madona_na_prestolu_Maest%C3%A0</a:t>
            </a:r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7104994" y="3392488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sl-SI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eucbeniki.sio.si/lum/3175/index3.html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224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SLIKANJE NA PLATNO</a:t>
            </a:r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4526859" y="2273501"/>
            <a:ext cx="3376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sto MT" panose="02040603050505030304"/>
                <a:ea typeface="+mn-ea"/>
                <a:cs typeface="+mn-cs"/>
              </a:rPr>
              <a:t> </a:t>
            </a:r>
            <a:r>
              <a:rPr lang="pl-PL" dirty="0"/>
              <a:t>Piet Mondrian, leto 1905, Pokrajina z mlinom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sto MT" panose="02040603050505030304"/>
              <a:ea typeface="+mn-ea"/>
              <a:cs typeface="+mn-cs"/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3951890" y="1580050"/>
            <a:ext cx="395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>
                <a:solidFill>
                  <a:prstClr val="white"/>
                </a:solidFill>
                <a:latin typeface="Calisto MT" panose="02040603050505030304"/>
              </a:rPr>
              <a:t>SLIKANJE Z OLJNIMI BARVAMI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sto MT" panose="02040603050505030304"/>
                <a:ea typeface="+mn-ea"/>
                <a:cs typeface="+mn-cs"/>
              </a:rPr>
              <a:t>                                                                        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sto MT" panose="02040603050505030304"/>
              <a:ea typeface="+mn-ea"/>
              <a:cs typeface="+mn-cs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3824512" y="3244334"/>
            <a:ext cx="454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https://eucbeniki.sio.si/lum/3175/index3.html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7395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14838666"/>
              </p:ext>
            </p:extLst>
          </p:nvPr>
        </p:nvGraphicFramePr>
        <p:xfrm>
          <a:off x="1703512" y="116632"/>
          <a:ext cx="896448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Pravokotnik 19"/>
          <p:cNvSpPr/>
          <p:nvPr/>
        </p:nvSpPr>
        <p:spPr>
          <a:xfrm>
            <a:off x="375877" y="270688"/>
            <a:ext cx="3302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Svoje znanje </a:t>
            </a:r>
            <a:r>
              <a:rPr lang="pl-PL" sz="1200" dirty="0" smtClean="0"/>
              <a:t>dopolni </a:t>
            </a:r>
            <a:r>
              <a:rPr lang="pl-PL" sz="1200" dirty="0"/>
              <a:t>z i - učbenikom pod poglavjem SLIKANJE – SLIKARSKE ZVRSTI IN TEHNIKE.</a:t>
            </a:r>
          </a:p>
          <a:p>
            <a:endParaRPr lang="pl-PL" sz="1200" dirty="0"/>
          </a:p>
          <a:p>
            <a:r>
              <a:rPr lang="pl-PL" sz="1200" dirty="0">
                <a:hlinkClick r:id="rId7"/>
              </a:rPr>
              <a:t>https://</a:t>
            </a:r>
            <a:r>
              <a:rPr lang="pl-PL" sz="1200" dirty="0" smtClean="0">
                <a:hlinkClick r:id="rId7"/>
              </a:rPr>
              <a:t>eucbeniki.sio.si/lum/3175/index4.html</a:t>
            </a:r>
            <a:endParaRPr lang="pl-PL" sz="1200" dirty="0" smtClean="0"/>
          </a:p>
          <a:p>
            <a:endParaRPr lang="pl-PL" sz="1200" dirty="0"/>
          </a:p>
          <a:p>
            <a:endParaRPr lang="pl-PL" sz="1200" dirty="0"/>
          </a:p>
        </p:txBody>
      </p:sp>
      <p:sp>
        <p:nvSpPr>
          <p:cNvPr id="3" name="Pravokotnik 2"/>
          <p:cNvSpPr/>
          <p:nvPr/>
        </p:nvSpPr>
        <p:spPr>
          <a:xfrm>
            <a:off x="2138536" y="2671513"/>
            <a:ext cx="3079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https://sl.wikipedia.org/wiki/Enkavstika</a:t>
            </a:r>
            <a:endParaRPr lang="sl-SI" sz="1400" dirty="0"/>
          </a:p>
        </p:txBody>
      </p:sp>
      <p:sp>
        <p:nvSpPr>
          <p:cNvPr id="4" name="Pravokotnik 3"/>
          <p:cNvSpPr/>
          <p:nvPr/>
        </p:nvSpPr>
        <p:spPr>
          <a:xfrm>
            <a:off x="1007740" y="4687617"/>
            <a:ext cx="35782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https://eucbeniki.sio.si/lum/3175/index8.html</a:t>
            </a:r>
            <a:endParaRPr lang="sl-SI" sz="1400" dirty="0"/>
          </a:p>
        </p:txBody>
      </p:sp>
      <p:sp>
        <p:nvSpPr>
          <p:cNvPr id="5" name="Pravokotnik 4"/>
          <p:cNvSpPr/>
          <p:nvPr/>
        </p:nvSpPr>
        <p:spPr>
          <a:xfrm>
            <a:off x="7419050" y="2609958"/>
            <a:ext cx="454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https://eucbeniki.sio.si/lum/3175/index4.html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48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avokotnik 1"/>
          <p:cNvSpPr>
            <a:spLocks noChangeArrowheads="1"/>
          </p:cNvSpPr>
          <p:nvPr/>
        </p:nvSpPr>
        <p:spPr bwMode="auto">
          <a:xfrm>
            <a:off x="1077311" y="1780847"/>
            <a:ext cx="6173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 dirty="0">
              <a:latin typeface="Tahoma" panose="020B060403050404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1166648" y="1229710"/>
            <a:ext cx="57806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Svoje znanje preveri z i - učbenikom pod poglavjem SLIKANJE – NALOGE.</a:t>
            </a:r>
          </a:p>
          <a:p>
            <a:endParaRPr lang="sl-SI" dirty="0" smtClean="0"/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eucbeniki.sio.si/lum/3175/index7.html</a:t>
            </a:r>
            <a:endParaRPr lang="sl-SI" dirty="0" smtClean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7407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ril">
  <a:themeElements>
    <a:clrScheme name="Skril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kril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ri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277</Words>
  <Application>Microsoft Office PowerPoint</Application>
  <PresentationFormat>Širokozaslonsko</PresentationFormat>
  <Paragraphs>62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7" baseType="lpstr">
      <vt:lpstr>Calibri</vt:lpstr>
      <vt:lpstr>Calisto MT</vt:lpstr>
      <vt:lpstr>Castellar</vt:lpstr>
      <vt:lpstr>Tahoma</vt:lpstr>
      <vt:lpstr>Times New Roman</vt:lpstr>
      <vt:lpstr>Trebuchet MS</vt:lpstr>
      <vt:lpstr>Wingdings 2</vt:lpstr>
      <vt:lpstr>Skril</vt:lpstr>
      <vt:lpstr>PowerPointova predstavitev</vt:lpstr>
      <vt:lpstr>cilji</vt:lpstr>
      <vt:lpstr>BARVILA IN BARVE</vt:lpstr>
      <vt:lpstr>VRSTE SLIKARSTVA</vt:lpstr>
      <vt:lpstr>STENSKO SLIKARSTVO</vt:lpstr>
      <vt:lpstr>TABELNO SLIKARSTVO</vt:lpstr>
      <vt:lpstr>SLIKANJE NA PLATNO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Jasmina Žagar</dc:creator>
  <cp:lastModifiedBy>Jasmina Žagar</cp:lastModifiedBy>
  <cp:revision>8</cp:revision>
  <dcterms:created xsi:type="dcterms:W3CDTF">2020-02-26T18:48:06Z</dcterms:created>
  <dcterms:modified xsi:type="dcterms:W3CDTF">2020-02-27T20:49:01Z</dcterms:modified>
</cp:coreProperties>
</file>