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48DC9-2910-4D50-ABFB-B5297964EB7A}" type="doc">
      <dgm:prSet loTypeId="urn:microsoft.com/office/officeart/2005/8/layout/cycle8" loCatId="cycle" qsTypeId="urn:microsoft.com/office/officeart/2005/8/quickstyle/simple1" qsCatId="simple" csTypeId="urn:microsoft.com/office/officeart/2005/8/colors/colorful1" csCatId="colorful" phldr="1"/>
      <dgm:spPr/>
    </dgm:pt>
    <dgm:pt modelId="{42182658-3F9D-483D-A90A-C32D883458D1}">
      <dgm:prSet phldrT="[besedilo]" custT="1"/>
      <dgm:spPr/>
      <dgm:t>
        <a:bodyPr/>
        <a:lstStyle/>
        <a:p>
          <a:r>
            <a:rPr lang="sl-SI" sz="1600" b="1" dirty="0" smtClean="0">
              <a:solidFill>
                <a:schemeClr val="bg1"/>
              </a:solidFill>
            </a:rPr>
            <a:t>MINIMALISTIČNI PRISTOP V UMETNOSTI</a:t>
          </a:r>
          <a:endParaRPr lang="sl-SI" sz="1600" b="1" dirty="0">
            <a:solidFill>
              <a:schemeClr val="bg1"/>
            </a:solidFill>
          </a:endParaRPr>
        </a:p>
      </dgm:t>
    </dgm:pt>
    <dgm:pt modelId="{F2FD486A-8A72-47DE-A637-E45F35B0A0FB}" type="parTrans" cxnId="{072009C9-68E9-4FBF-8B7E-2721065390DD}">
      <dgm:prSet/>
      <dgm:spPr/>
      <dgm:t>
        <a:bodyPr/>
        <a:lstStyle/>
        <a:p>
          <a:endParaRPr lang="sl-SI"/>
        </a:p>
      </dgm:t>
    </dgm:pt>
    <dgm:pt modelId="{0A7FA27D-12A1-439C-B3CC-B8051EACBA8E}" type="sibTrans" cxnId="{072009C9-68E9-4FBF-8B7E-2721065390DD}">
      <dgm:prSet/>
      <dgm:spPr/>
      <dgm:t>
        <a:bodyPr/>
        <a:lstStyle/>
        <a:p>
          <a:endParaRPr lang="sl-SI"/>
        </a:p>
      </dgm:t>
    </dgm:pt>
    <dgm:pt modelId="{D627FD99-F929-49BE-A5AE-23553565D56D}">
      <dgm:prSet phldrT="[besedil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sl-SI" sz="1600" b="1" dirty="0" smtClean="0">
              <a:solidFill>
                <a:schemeClr val="bg1"/>
              </a:solidFill>
            </a:rPr>
            <a:t>VIZUALNE KOMUNIKACIJE IN E-MEDIJI</a:t>
          </a:r>
        </a:p>
        <a:p>
          <a:pPr defTabSz="622300">
            <a:lnSpc>
              <a:spcPct val="90000"/>
            </a:lnSpc>
            <a:spcBef>
              <a:spcPct val="0"/>
            </a:spcBef>
            <a:spcAft>
              <a:spcPct val="35000"/>
            </a:spcAft>
          </a:pPr>
          <a:endParaRPr lang="sl-SI" sz="1600" b="1" dirty="0">
            <a:solidFill>
              <a:schemeClr val="bg1"/>
            </a:solidFill>
          </a:endParaRPr>
        </a:p>
      </dgm:t>
    </dgm:pt>
    <dgm:pt modelId="{F8E0E532-1548-41E8-A190-E50FFB0387F3}" type="parTrans" cxnId="{C9E6A9CE-70AE-4940-AB50-231878A492A0}">
      <dgm:prSet/>
      <dgm:spPr/>
      <dgm:t>
        <a:bodyPr/>
        <a:lstStyle/>
        <a:p>
          <a:endParaRPr lang="sl-SI"/>
        </a:p>
      </dgm:t>
    </dgm:pt>
    <dgm:pt modelId="{6F361F44-E29F-4D5F-827B-8D9353A9F4C7}" type="sibTrans" cxnId="{C9E6A9CE-70AE-4940-AB50-231878A492A0}">
      <dgm:prSet/>
      <dgm:spPr/>
      <dgm:t>
        <a:bodyPr/>
        <a:lstStyle/>
        <a:p>
          <a:endParaRPr lang="sl-SI"/>
        </a:p>
      </dgm:t>
    </dgm:pt>
    <dgm:pt modelId="{B7CE80C4-4856-4F56-891A-B1FF6BD2A46B}">
      <dgm:prSet phldrT="[besedilo]" custT="1"/>
      <dgm:spPr/>
      <dgm:t>
        <a:bodyPr/>
        <a:lstStyle/>
        <a:p>
          <a:r>
            <a:rPr lang="sl-SI" sz="1600" b="1" dirty="0" smtClean="0">
              <a:solidFill>
                <a:schemeClr val="bg1"/>
              </a:solidFill>
            </a:rPr>
            <a:t>KONCEPTUALNI PRISTOP V UMETNOSTI</a:t>
          </a:r>
          <a:endParaRPr lang="sl-SI" sz="1600" b="1" dirty="0">
            <a:solidFill>
              <a:schemeClr val="bg1"/>
            </a:solidFill>
          </a:endParaRPr>
        </a:p>
      </dgm:t>
    </dgm:pt>
    <dgm:pt modelId="{27FDFDB2-14D4-4C87-9D24-6E45A59C83A3}" type="parTrans" cxnId="{B98D83C8-BF9E-4F03-8390-8F57F8AFC231}">
      <dgm:prSet/>
      <dgm:spPr/>
      <dgm:t>
        <a:bodyPr/>
        <a:lstStyle/>
        <a:p>
          <a:endParaRPr lang="sl-SI"/>
        </a:p>
      </dgm:t>
    </dgm:pt>
    <dgm:pt modelId="{AF0850CA-FADE-4D06-93AF-D59A278A638F}" type="sibTrans" cxnId="{B98D83C8-BF9E-4F03-8390-8F57F8AFC231}">
      <dgm:prSet/>
      <dgm:spPr/>
      <dgm:t>
        <a:bodyPr/>
        <a:lstStyle/>
        <a:p>
          <a:endParaRPr lang="sl-SI"/>
        </a:p>
      </dgm:t>
    </dgm:pt>
    <dgm:pt modelId="{E4F48ECB-2B17-41D5-BA0C-F42FF579C93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sl-SI" sz="1100" b="1" dirty="0" smtClean="0">
              <a:solidFill>
                <a:schemeClr val="bg1"/>
              </a:solidFill>
            </a:rPr>
            <a:t>INTERDISCIPLINARNOST </a:t>
          </a:r>
          <a:r>
            <a:rPr lang="sl-SI" sz="1600" b="1" dirty="0" smtClean="0">
              <a:solidFill>
                <a:schemeClr val="bg1"/>
              </a:solidFill>
            </a:rPr>
            <a:t>V UMETNOSTI</a:t>
          </a:r>
        </a:p>
        <a:p>
          <a:pPr defTabSz="889000">
            <a:lnSpc>
              <a:spcPct val="90000"/>
            </a:lnSpc>
            <a:spcBef>
              <a:spcPct val="0"/>
            </a:spcBef>
            <a:spcAft>
              <a:spcPct val="35000"/>
            </a:spcAft>
          </a:pPr>
          <a:endParaRPr lang="sl-SI" sz="1400" dirty="0"/>
        </a:p>
      </dgm:t>
    </dgm:pt>
    <dgm:pt modelId="{4965FA5D-19BF-45F2-B7D7-5155D0368345}" type="parTrans" cxnId="{4420C9C6-AF7B-4923-A1A2-72551763A265}">
      <dgm:prSet/>
      <dgm:spPr/>
      <dgm:t>
        <a:bodyPr/>
        <a:lstStyle/>
        <a:p>
          <a:endParaRPr lang="sl-SI"/>
        </a:p>
      </dgm:t>
    </dgm:pt>
    <dgm:pt modelId="{A1BE4A15-3C4E-4AF2-BD12-C38B19ABA757}" type="sibTrans" cxnId="{4420C9C6-AF7B-4923-A1A2-72551763A265}">
      <dgm:prSet/>
      <dgm:spPr/>
      <dgm:t>
        <a:bodyPr/>
        <a:lstStyle/>
        <a:p>
          <a:endParaRPr lang="sl-SI"/>
        </a:p>
      </dgm:t>
    </dgm:pt>
    <dgm:pt modelId="{392ACCB4-028E-4EFF-9291-F22E4CE4BBA0}" type="pres">
      <dgm:prSet presAssocID="{C9A48DC9-2910-4D50-ABFB-B5297964EB7A}" presName="compositeShape" presStyleCnt="0">
        <dgm:presLayoutVars>
          <dgm:chMax val="7"/>
          <dgm:dir/>
          <dgm:resizeHandles val="exact"/>
        </dgm:presLayoutVars>
      </dgm:prSet>
      <dgm:spPr/>
    </dgm:pt>
    <dgm:pt modelId="{B62A1AF2-91F5-4EF3-B34D-F4BAAF6B7D1A}" type="pres">
      <dgm:prSet presAssocID="{C9A48DC9-2910-4D50-ABFB-B5297964EB7A}" presName="wedge1" presStyleLbl="node1" presStyleIdx="0" presStyleCnt="4"/>
      <dgm:spPr/>
      <dgm:t>
        <a:bodyPr/>
        <a:lstStyle/>
        <a:p>
          <a:endParaRPr lang="sl-SI"/>
        </a:p>
      </dgm:t>
    </dgm:pt>
    <dgm:pt modelId="{13105C83-177D-42DA-9E58-C12B8C12C72A}" type="pres">
      <dgm:prSet presAssocID="{C9A48DC9-2910-4D50-ABFB-B5297964EB7A}" presName="dummy1a" presStyleCnt="0"/>
      <dgm:spPr/>
    </dgm:pt>
    <dgm:pt modelId="{5AE5F327-F179-410E-9202-3033DC195333}" type="pres">
      <dgm:prSet presAssocID="{C9A48DC9-2910-4D50-ABFB-B5297964EB7A}" presName="dummy1b" presStyleCnt="0"/>
      <dgm:spPr/>
    </dgm:pt>
    <dgm:pt modelId="{5D83E6D7-4D9C-4FCA-848F-4099DA02EA6C}" type="pres">
      <dgm:prSet presAssocID="{C9A48DC9-2910-4D50-ABFB-B5297964EB7A}" presName="wedge1Tx" presStyleLbl="node1" presStyleIdx="0" presStyleCnt="4">
        <dgm:presLayoutVars>
          <dgm:chMax val="0"/>
          <dgm:chPref val="0"/>
          <dgm:bulletEnabled val="1"/>
        </dgm:presLayoutVars>
      </dgm:prSet>
      <dgm:spPr/>
      <dgm:t>
        <a:bodyPr/>
        <a:lstStyle/>
        <a:p>
          <a:endParaRPr lang="sl-SI"/>
        </a:p>
      </dgm:t>
    </dgm:pt>
    <dgm:pt modelId="{9F8AC9D0-5E89-4FCC-879D-00198B590BC2}" type="pres">
      <dgm:prSet presAssocID="{C9A48DC9-2910-4D50-ABFB-B5297964EB7A}" presName="wedge2" presStyleLbl="node1" presStyleIdx="1" presStyleCnt="4" custLinFactNeighborY="-231"/>
      <dgm:spPr/>
      <dgm:t>
        <a:bodyPr/>
        <a:lstStyle/>
        <a:p>
          <a:endParaRPr lang="sl-SI"/>
        </a:p>
      </dgm:t>
    </dgm:pt>
    <dgm:pt modelId="{287A7C60-D148-46DD-8359-6D2220B6C5E4}" type="pres">
      <dgm:prSet presAssocID="{C9A48DC9-2910-4D50-ABFB-B5297964EB7A}" presName="dummy2a" presStyleCnt="0"/>
      <dgm:spPr/>
    </dgm:pt>
    <dgm:pt modelId="{C3D43116-BE9D-4EA5-BC5D-D06F0235590A}" type="pres">
      <dgm:prSet presAssocID="{C9A48DC9-2910-4D50-ABFB-B5297964EB7A}" presName="dummy2b" presStyleCnt="0"/>
      <dgm:spPr/>
    </dgm:pt>
    <dgm:pt modelId="{E187AF23-E1C9-416D-B755-7B663352E164}" type="pres">
      <dgm:prSet presAssocID="{C9A48DC9-2910-4D50-ABFB-B5297964EB7A}" presName="wedge2Tx" presStyleLbl="node1" presStyleIdx="1" presStyleCnt="4">
        <dgm:presLayoutVars>
          <dgm:chMax val="0"/>
          <dgm:chPref val="0"/>
          <dgm:bulletEnabled val="1"/>
        </dgm:presLayoutVars>
      </dgm:prSet>
      <dgm:spPr/>
      <dgm:t>
        <a:bodyPr/>
        <a:lstStyle/>
        <a:p>
          <a:endParaRPr lang="sl-SI"/>
        </a:p>
      </dgm:t>
    </dgm:pt>
    <dgm:pt modelId="{091DA225-4090-47EB-BCE3-32253011D492}" type="pres">
      <dgm:prSet presAssocID="{C9A48DC9-2910-4D50-ABFB-B5297964EB7A}" presName="wedge3" presStyleLbl="node1" presStyleIdx="2" presStyleCnt="4"/>
      <dgm:spPr/>
      <dgm:t>
        <a:bodyPr/>
        <a:lstStyle/>
        <a:p>
          <a:endParaRPr lang="sl-SI"/>
        </a:p>
      </dgm:t>
    </dgm:pt>
    <dgm:pt modelId="{D32C7091-39F6-43F8-BFB5-32550904D07B}" type="pres">
      <dgm:prSet presAssocID="{C9A48DC9-2910-4D50-ABFB-B5297964EB7A}" presName="dummy3a" presStyleCnt="0"/>
      <dgm:spPr/>
    </dgm:pt>
    <dgm:pt modelId="{B592693D-2136-4455-B879-C78D3271E33C}" type="pres">
      <dgm:prSet presAssocID="{C9A48DC9-2910-4D50-ABFB-B5297964EB7A}" presName="dummy3b" presStyleCnt="0"/>
      <dgm:spPr/>
    </dgm:pt>
    <dgm:pt modelId="{89E8EA57-C615-4792-96C3-C2B861B087F0}" type="pres">
      <dgm:prSet presAssocID="{C9A48DC9-2910-4D50-ABFB-B5297964EB7A}" presName="wedge3Tx" presStyleLbl="node1" presStyleIdx="2" presStyleCnt="4">
        <dgm:presLayoutVars>
          <dgm:chMax val="0"/>
          <dgm:chPref val="0"/>
          <dgm:bulletEnabled val="1"/>
        </dgm:presLayoutVars>
      </dgm:prSet>
      <dgm:spPr/>
      <dgm:t>
        <a:bodyPr/>
        <a:lstStyle/>
        <a:p>
          <a:endParaRPr lang="sl-SI"/>
        </a:p>
      </dgm:t>
    </dgm:pt>
    <dgm:pt modelId="{6386E811-97F8-4081-99C4-C57ECBAE302C}" type="pres">
      <dgm:prSet presAssocID="{C9A48DC9-2910-4D50-ABFB-B5297964EB7A}" presName="wedge4" presStyleLbl="node1" presStyleIdx="3" presStyleCnt="4"/>
      <dgm:spPr/>
      <dgm:t>
        <a:bodyPr/>
        <a:lstStyle/>
        <a:p>
          <a:endParaRPr lang="sl-SI"/>
        </a:p>
      </dgm:t>
    </dgm:pt>
    <dgm:pt modelId="{7E6A41FD-5190-4CDD-B921-2649CEAD8100}" type="pres">
      <dgm:prSet presAssocID="{C9A48DC9-2910-4D50-ABFB-B5297964EB7A}" presName="dummy4a" presStyleCnt="0"/>
      <dgm:spPr/>
    </dgm:pt>
    <dgm:pt modelId="{5D6A98A0-89F7-4C1C-92C5-04E17F6DF38E}" type="pres">
      <dgm:prSet presAssocID="{C9A48DC9-2910-4D50-ABFB-B5297964EB7A}" presName="dummy4b" presStyleCnt="0"/>
      <dgm:spPr/>
    </dgm:pt>
    <dgm:pt modelId="{DA363435-77A6-4094-B648-9320EB1E7880}" type="pres">
      <dgm:prSet presAssocID="{C9A48DC9-2910-4D50-ABFB-B5297964EB7A}" presName="wedge4Tx" presStyleLbl="node1" presStyleIdx="3" presStyleCnt="4">
        <dgm:presLayoutVars>
          <dgm:chMax val="0"/>
          <dgm:chPref val="0"/>
          <dgm:bulletEnabled val="1"/>
        </dgm:presLayoutVars>
      </dgm:prSet>
      <dgm:spPr/>
      <dgm:t>
        <a:bodyPr/>
        <a:lstStyle/>
        <a:p>
          <a:endParaRPr lang="sl-SI"/>
        </a:p>
      </dgm:t>
    </dgm:pt>
    <dgm:pt modelId="{5ABA6304-98C2-40F6-91AF-BDBC07DE28A4}" type="pres">
      <dgm:prSet presAssocID="{0A7FA27D-12A1-439C-B3CC-B8051EACBA8E}" presName="arrowWedge1" presStyleLbl="fgSibTrans2D1" presStyleIdx="0" presStyleCnt="4"/>
      <dgm:spPr/>
    </dgm:pt>
    <dgm:pt modelId="{E80F0C61-8371-4A81-94F4-B19F6B371128}" type="pres">
      <dgm:prSet presAssocID="{A1BE4A15-3C4E-4AF2-BD12-C38B19ABA757}" presName="arrowWedge2" presStyleLbl="fgSibTrans2D1" presStyleIdx="1" presStyleCnt="4" custLinFactNeighborX="411" custLinFactNeighborY="611"/>
      <dgm:spPr/>
    </dgm:pt>
    <dgm:pt modelId="{E3EF0910-217A-4F28-AEE8-ADDD3E5F166C}" type="pres">
      <dgm:prSet presAssocID="{6F361F44-E29F-4D5F-827B-8D9353A9F4C7}" presName="arrowWedge3" presStyleLbl="fgSibTrans2D1" presStyleIdx="2" presStyleCnt="4"/>
      <dgm:spPr/>
    </dgm:pt>
    <dgm:pt modelId="{825E85F5-7AFF-4313-BE30-0462D64299EE}" type="pres">
      <dgm:prSet presAssocID="{AF0850CA-FADE-4D06-93AF-D59A278A638F}" presName="arrowWedge4" presStyleLbl="fgSibTrans2D1" presStyleIdx="3" presStyleCnt="4"/>
      <dgm:spPr/>
    </dgm:pt>
  </dgm:ptLst>
  <dgm:cxnLst>
    <dgm:cxn modelId="{EE1ABBF2-9752-4526-BA44-53864B70F324}" type="presOf" srcId="{C9A48DC9-2910-4D50-ABFB-B5297964EB7A}" destId="{392ACCB4-028E-4EFF-9291-F22E4CE4BBA0}" srcOrd="0" destOrd="0" presId="urn:microsoft.com/office/officeart/2005/8/layout/cycle8"/>
    <dgm:cxn modelId="{EE754243-66C8-4E82-99CC-2AC36DFB9DEF}" type="presOf" srcId="{B7CE80C4-4856-4F56-891A-B1FF6BD2A46B}" destId="{6386E811-97F8-4081-99C4-C57ECBAE302C}" srcOrd="0" destOrd="0" presId="urn:microsoft.com/office/officeart/2005/8/layout/cycle8"/>
    <dgm:cxn modelId="{B98D83C8-BF9E-4F03-8390-8F57F8AFC231}" srcId="{C9A48DC9-2910-4D50-ABFB-B5297964EB7A}" destId="{B7CE80C4-4856-4F56-891A-B1FF6BD2A46B}" srcOrd="3" destOrd="0" parTransId="{27FDFDB2-14D4-4C87-9D24-6E45A59C83A3}" sibTransId="{AF0850CA-FADE-4D06-93AF-D59A278A638F}"/>
    <dgm:cxn modelId="{05D95804-774D-4881-B87C-9533EAE1BB05}" type="presOf" srcId="{D627FD99-F929-49BE-A5AE-23553565D56D}" destId="{091DA225-4090-47EB-BCE3-32253011D492}" srcOrd="0" destOrd="0" presId="urn:microsoft.com/office/officeart/2005/8/layout/cycle8"/>
    <dgm:cxn modelId="{9687A66B-B19C-4A9E-8F23-62515CA1803B}" type="presOf" srcId="{E4F48ECB-2B17-41D5-BA0C-F42FF579C93E}" destId="{E187AF23-E1C9-416D-B755-7B663352E164}" srcOrd="1" destOrd="0" presId="urn:microsoft.com/office/officeart/2005/8/layout/cycle8"/>
    <dgm:cxn modelId="{7551C652-9B27-42CB-A465-53989A0713AC}" type="presOf" srcId="{B7CE80C4-4856-4F56-891A-B1FF6BD2A46B}" destId="{DA363435-77A6-4094-B648-9320EB1E7880}" srcOrd="1" destOrd="0" presId="urn:microsoft.com/office/officeart/2005/8/layout/cycle8"/>
    <dgm:cxn modelId="{4420C9C6-AF7B-4923-A1A2-72551763A265}" srcId="{C9A48DC9-2910-4D50-ABFB-B5297964EB7A}" destId="{E4F48ECB-2B17-41D5-BA0C-F42FF579C93E}" srcOrd="1" destOrd="0" parTransId="{4965FA5D-19BF-45F2-B7D7-5155D0368345}" sibTransId="{A1BE4A15-3C4E-4AF2-BD12-C38B19ABA757}"/>
    <dgm:cxn modelId="{EA8F7C1F-0857-497E-B406-99F268C34E88}" type="presOf" srcId="{42182658-3F9D-483D-A90A-C32D883458D1}" destId="{B62A1AF2-91F5-4EF3-B34D-F4BAAF6B7D1A}" srcOrd="0" destOrd="0" presId="urn:microsoft.com/office/officeart/2005/8/layout/cycle8"/>
    <dgm:cxn modelId="{725D5913-B999-4805-9D72-AF88905A6563}" type="presOf" srcId="{E4F48ECB-2B17-41D5-BA0C-F42FF579C93E}" destId="{9F8AC9D0-5E89-4FCC-879D-00198B590BC2}" srcOrd="0" destOrd="0" presId="urn:microsoft.com/office/officeart/2005/8/layout/cycle8"/>
    <dgm:cxn modelId="{014FA6B9-85BE-4A92-AEF9-4BCD01A4F598}" type="presOf" srcId="{42182658-3F9D-483D-A90A-C32D883458D1}" destId="{5D83E6D7-4D9C-4FCA-848F-4099DA02EA6C}" srcOrd="1" destOrd="0" presId="urn:microsoft.com/office/officeart/2005/8/layout/cycle8"/>
    <dgm:cxn modelId="{3BA54CAC-100A-4E56-89A9-47F7E3603EAC}" type="presOf" srcId="{D627FD99-F929-49BE-A5AE-23553565D56D}" destId="{89E8EA57-C615-4792-96C3-C2B861B087F0}" srcOrd="1" destOrd="0" presId="urn:microsoft.com/office/officeart/2005/8/layout/cycle8"/>
    <dgm:cxn modelId="{072009C9-68E9-4FBF-8B7E-2721065390DD}" srcId="{C9A48DC9-2910-4D50-ABFB-B5297964EB7A}" destId="{42182658-3F9D-483D-A90A-C32D883458D1}" srcOrd="0" destOrd="0" parTransId="{F2FD486A-8A72-47DE-A637-E45F35B0A0FB}" sibTransId="{0A7FA27D-12A1-439C-B3CC-B8051EACBA8E}"/>
    <dgm:cxn modelId="{C9E6A9CE-70AE-4940-AB50-231878A492A0}" srcId="{C9A48DC9-2910-4D50-ABFB-B5297964EB7A}" destId="{D627FD99-F929-49BE-A5AE-23553565D56D}" srcOrd="2" destOrd="0" parTransId="{F8E0E532-1548-41E8-A190-E50FFB0387F3}" sibTransId="{6F361F44-E29F-4D5F-827B-8D9353A9F4C7}"/>
    <dgm:cxn modelId="{0B96DDAD-DD87-4006-9174-C57CDBE83456}" type="presParOf" srcId="{392ACCB4-028E-4EFF-9291-F22E4CE4BBA0}" destId="{B62A1AF2-91F5-4EF3-B34D-F4BAAF6B7D1A}" srcOrd="0" destOrd="0" presId="urn:microsoft.com/office/officeart/2005/8/layout/cycle8"/>
    <dgm:cxn modelId="{CF1BEDBB-5639-42FC-A6CA-9DC83AD8B2C5}" type="presParOf" srcId="{392ACCB4-028E-4EFF-9291-F22E4CE4BBA0}" destId="{13105C83-177D-42DA-9E58-C12B8C12C72A}" srcOrd="1" destOrd="0" presId="urn:microsoft.com/office/officeart/2005/8/layout/cycle8"/>
    <dgm:cxn modelId="{F63372BC-5DBB-42DC-8736-2332136F4341}" type="presParOf" srcId="{392ACCB4-028E-4EFF-9291-F22E4CE4BBA0}" destId="{5AE5F327-F179-410E-9202-3033DC195333}" srcOrd="2" destOrd="0" presId="urn:microsoft.com/office/officeart/2005/8/layout/cycle8"/>
    <dgm:cxn modelId="{B253C39B-7FFD-4D2A-93B2-FBAEADA4BB6C}" type="presParOf" srcId="{392ACCB4-028E-4EFF-9291-F22E4CE4BBA0}" destId="{5D83E6D7-4D9C-4FCA-848F-4099DA02EA6C}" srcOrd="3" destOrd="0" presId="urn:microsoft.com/office/officeart/2005/8/layout/cycle8"/>
    <dgm:cxn modelId="{918438DC-CBDA-4677-94F6-C24DA56529A9}" type="presParOf" srcId="{392ACCB4-028E-4EFF-9291-F22E4CE4BBA0}" destId="{9F8AC9D0-5E89-4FCC-879D-00198B590BC2}" srcOrd="4" destOrd="0" presId="urn:microsoft.com/office/officeart/2005/8/layout/cycle8"/>
    <dgm:cxn modelId="{473C42BE-97E2-4914-9E6D-8BE773CDE710}" type="presParOf" srcId="{392ACCB4-028E-4EFF-9291-F22E4CE4BBA0}" destId="{287A7C60-D148-46DD-8359-6D2220B6C5E4}" srcOrd="5" destOrd="0" presId="urn:microsoft.com/office/officeart/2005/8/layout/cycle8"/>
    <dgm:cxn modelId="{64C11EF5-2AB5-4B1F-BB58-934634483F08}" type="presParOf" srcId="{392ACCB4-028E-4EFF-9291-F22E4CE4BBA0}" destId="{C3D43116-BE9D-4EA5-BC5D-D06F0235590A}" srcOrd="6" destOrd="0" presId="urn:microsoft.com/office/officeart/2005/8/layout/cycle8"/>
    <dgm:cxn modelId="{737DD896-698A-4CD5-8560-FCC4662C816D}" type="presParOf" srcId="{392ACCB4-028E-4EFF-9291-F22E4CE4BBA0}" destId="{E187AF23-E1C9-416D-B755-7B663352E164}" srcOrd="7" destOrd="0" presId="urn:microsoft.com/office/officeart/2005/8/layout/cycle8"/>
    <dgm:cxn modelId="{411534D3-021F-4517-A8E0-9624F90E125E}" type="presParOf" srcId="{392ACCB4-028E-4EFF-9291-F22E4CE4BBA0}" destId="{091DA225-4090-47EB-BCE3-32253011D492}" srcOrd="8" destOrd="0" presId="urn:microsoft.com/office/officeart/2005/8/layout/cycle8"/>
    <dgm:cxn modelId="{573B8A23-03AF-416A-B909-BAF0EBFDA141}" type="presParOf" srcId="{392ACCB4-028E-4EFF-9291-F22E4CE4BBA0}" destId="{D32C7091-39F6-43F8-BFB5-32550904D07B}" srcOrd="9" destOrd="0" presId="urn:microsoft.com/office/officeart/2005/8/layout/cycle8"/>
    <dgm:cxn modelId="{EACF4783-E00E-40C9-AA44-04897A2DD065}" type="presParOf" srcId="{392ACCB4-028E-4EFF-9291-F22E4CE4BBA0}" destId="{B592693D-2136-4455-B879-C78D3271E33C}" srcOrd="10" destOrd="0" presId="urn:microsoft.com/office/officeart/2005/8/layout/cycle8"/>
    <dgm:cxn modelId="{5579ECB4-B65D-441A-813F-2066546B2E48}" type="presParOf" srcId="{392ACCB4-028E-4EFF-9291-F22E4CE4BBA0}" destId="{89E8EA57-C615-4792-96C3-C2B861B087F0}" srcOrd="11" destOrd="0" presId="urn:microsoft.com/office/officeart/2005/8/layout/cycle8"/>
    <dgm:cxn modelId="{734AB6AC-677A-43AB-905A-1FC338511C0B}" type="presParOf" srcId="{392ACCB4-028E-4EFF-9291-F22E4CE4BBA0}" destId="{6386E811-97F8-4081-99C4-C57ECBAE302C}" srcOrd="12" destOrd="0" presId="urn:microsoft.com/office/officeart/2005/8/layout/cycle8"/>
    <dgm:cxn modelId="{255D8561-B4C7-4590-9057-63FAB46DB3E7}" type="presParOf" srcId="{392ACCB4-028E-4EFF-9291-F22E4CE4BBA0}" destId="{7E6A41FD-5190-4CDD-B921-2649CEAD8100}" srcOrd="13" destOrd="0" presId="urn:microsoft.com/office/officeart/2005/8/layout/cycle8"/>
    <dgm:cxn modelId="{D574251A-353E-4B1A-BF04-54F96B0F4660}" type="presParOf" srcId="{392ACCB4-028E-4EFF-9291-F22E4CE4BBA0}" destId="{5D6A98A0-89F7-4C1C-92C5-04E17F6DF38E}" srcOrd="14" destOrd="0" presId="urn:microsoft.com/office/officeart/2005/8/layout/cycle8"/>
    <dgm:cxn modelId="{CBD862DD-7B85-48C9-BEA5-821C7A4145CF}" type="presParOf" srcId="{392ACCB4-028E-4EFF-9291-F22E4CE4BBA0}" destId="{DA363435-77A6-4094-B648-9320EB1E7880}" srcOrd="15" destOrd="0" presId="urn:microsoft.com/office/officeart/2005/8/layout/cycle8"/>
    <dgm:cxn modelId="{86DB005A-2198-44F8-9883-72F11D48A67C}" type="presParOf" srcId="{392ACCB4-028E-4EFF-9291-F22E4CE4BBA0}" destId="{5ABA6304-98C2-40F6-91AF-BDBC07DE28A4}" srcOrd="16" destOrd="0" presId="urn:microsoft.com/office/officeart/2005/8/layout/cycle8"/>
    <dgm:cxn modelId="{E95F159A-BD47-4E92-97F4-E4F861E9187B}" type="presParOf" srcId="{392ACCB4-028E-4EFF-9291-F22E4CE4BBA0}" destId="{E80F0C61-8371-4A81-94F4-B19F6B371128}" srcOrd="17" destOrd="0" presId="urn:microsoft.com/office/officeart/2005/8/layout/cycle8"/>
    <dgm:cxn modelId="{C3717A39-97D9-40A8-847F-FD3A73CAADEA}" type="presParOf" srcId="{392ACCB4-028E-4EFF-9291-F22E4CE4BBA0}" destId="{E3EF0910-217A-4F28-AEE8-ADDD3E5F166C}" srcOrd="18" destOrd="0" presId="urn:microsoft.com/office/officeart/2005/8/layout/cycle8"/>
    <dgm:cxn modelId="{B87A27B9-2E8D-48D0-BC01-CF71EF52AEB3}" type="presParOf" srcId="{392ACCB4-028E-4EFF-9291-F22E4CE4BBA0}" destId="{825E85F5-7AFF-4313-BE30-0462D64299E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15534-96D3-4B9B-A07A-C6BEEA4AC4FB}"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sl-SI"/>
        </a:p>
      </dgm:t>
    </dgm:pt>
    <dgm:pt modelId="{9D516B01-93A2-4CDE-9F4A-B9BB5EE6EC08}">
      <dgm:prSet phldrT="[besedilo]"/>
      <dgm:spPr/>
      <dgm:t>
        <a:bodyPr/>
        <a:lstStyle/>
        <a:p>
          <a:r>
            <a:rPr lang="sl-SI" b="1" dirty="0" smtClean="0">
              <a:solidFill>
                <a:schemeClr val="tx1"/>
              </a:solidFill>
            </a:rPr>
            <a:t>OBLIKOVNA NAČELA </a:t>
          </a:r>
          <a:endParaRPr lang="sl-SI" b="1" dirty="0">
            <a:solidFill>
              <a:schemeClr val="tx1"/>
            </a:solidFill>
          </a:endParaRPr>
        </a:p>
      </dgm:t>
    </dgm:pt>
    <dgm:pt modelId="{F4358DF8-42C1-4354-9EC3-A1E87192EDDC}" type="parTrans" cxnId="{BB6A2278-0FC9-42BA-ADF2-C3EAFEC6D38A}">
      <dgm:prSet/>
      <dgm:spPr/>
      <dgm:t>
        <a:bodyPr/>
        <a:lstStyle/>
        <a:p>
          <a:endParaRPr lang="sl-SI"/>
        </a:p>
      </dgm:t>
    </dgm:pt>
    <dgm:pt modelId="{5EA0178F-BC28-478A-A8A0-B0431E27D46A}" type="sibTrans" cxnId="{BB6A2278-0FC9-42BA-ADF2-C3EAFEC6D38A}">
      <dgm:prSet/>
      <dgm:spPr/>
      <dgm:t>
        <a:bodyPr/>
        <a:lstStyle/>
        <a:p>
          <a:endParaRPr lang="sl-SI"/>
        </a:p>
      </dgm:t>
    </dgm:pt>
    <dgm:pt modelId="{2BC6ADD3-15E7-4F73-807D-8968B66E2075}">
      <dgm:prSet phldrT="[besedilo]" custT="1"/>
      <dgm:spPr/>
      <dgm:t>
        <a:bodyPr/>
        <a:lstStyle/>
        <a:p>
          <a:r>
            <a:rPr lang="sl-SI" sz="1400" b="1" dirty="0" smtClean="0">
              <a:solidFill>
                <a:schemeClr val="bg1"/>
              </a:solidFill>
            </a:rPr>
            <a:t>RAVNOVESJE</a:t>
          </a:r>
          <a:endParaRPr lang="sl-SI" sz="1400" b="1" dirty="0">
            <a:solidFill>
              <a:schemeClr val="bg1"/>
            </a:solidFill>
          </a:endParaRPr>
        </a:p>
      </dgm:t>
    </dgm:pt>
    <dgm:pt modelId="{113CCB87-4CF4-4832-BD64-CFE62955A4C6}" type="parTrans" cxnId="{B7CFD3B1-EEA1-4383-8034-0F815B9B6E13}">
      <dgm:prSet/>
      <dgm:spPr/>
      <dgm:t>
        <a:bodyPr/>
        <a:lstStyle/>
        <a:p>
          <a:endParaRPr lang="sl-SI"/>
        </a:p>
      </dgm:t>
    </dgm:pt>
    <dgm:pt modelId="{904AD382-5FA2-4301-A7B2-FE45A6F94C8C}" type="sibTrans" cxnId="{B7CFD3B1-EEA1-4383-8034-0F815B9B6E13}">
      <dgm:prSet/>
      <dgm:spPr/>
      <dgm:t>
        <a:bodyPr/>
        <a:lstStyle/>
        <a:p>
          <a:endParaRPr lang="sl-SI"/>
        </a:p>
      </dgm:t>
    </dgm:pt>
    <dgm:pt modelId="{DE4A5454-1D7E-485E-A706-EE9B9BB66DC5}">
      <dgm:prSet phldrT="[besedilo]" custT="1"/>
      <dgm:spPr/>
      <dgm:t>
        <a:bodyPr/>
        <a:lstStyle/>
        <a:p>
          <a:r>
            <a:rPr lang="sl-SI" sz="1600" b="1" dirty="0" smtClean="0">
              <a:solidFill>
                <a:schemeClr val="bg1"/>
              </a:solidFill>
            </a:rPr>
            <a:t>RITEM</a:t>
          </a:r>
          <a:endParaRPr lang="sl-SI" sz="1600" b="1" dirty="0">
            <a:solidFill>
              <a:schemeClr val="bg1"/>
            </a:solidFill>
          </a:endParaRPr>
        </a:p>
      </dgm:t>
    </dgm:pt>
    <dgm:pt modelId="{8CD8786E-B1A4-4BFA-A34D-6192FAC2B953}" type="parTrans" cxnId="{1C66856F-DE2A-4217-B6C0-BA9E6771D7D9}">
      <dgm:prSet/>
      <dgm:spPr/>
      <dgm:t>
        <a:bodyPr/>
        <a:lstStyle/>
        <a:p>
          <a:endParaRPr lang="sl-SI"/>
        </a:p>
      </dgm:t>
    </dgm:pt>
    <dgm:pt modelId="{11115326-B09B-434E-A0BA-57D471D9186A}" type="sibTrans" cxnId="{1C66856F-DE2A-4217-B6C0-BA9E6771D7D9}">
      <dgm:prSet/>
      <dgm:spPr/>
      <dgm:t>
        <a:bodyPr/>
        <a:lstStyle/>
        <a:p>
          <a:endParaRPr lang="sl-SI"/>
        </a:p>
      </dgm:t>
    </dgm:pt>
    <dgm:pt modelId="{72B28CE2-CE05-46A1-8223-36A0F20BE753}">
      <dgm:prSet phldrT="[besedilo]" custT="1"/>
      <dgm:spPr/>
      <dgm:t>
        <a:bodyPr/>
        <a:lstStyle/>
        <a:p>
          <a:r>
            <a:rPr lang="sl-SI" sz="1400" b="1" dirty="0" smtClean="0">
              <a:solidFill>
                <a:schemeClr val="bg1"/>
              </a:solidFill>
            </a:rPr>
            <a:t>KONTRAST</a:t>
          </a:r>
          <a:endParaRPr lang="sl-SI" sz="1400" b="1" dirty="0">
            <a:solidFill>
              <a:schemeClr val="bg1"/>
            </a:solidFill>
          </a:endParaRPr>
        </a:p>
      </dgm:t>
    </dgm:pt>
    <dgm:pt modelId="{0F961AD5-A039-4A71-ADDF-F2FC8704D675}" type="parTrans" cxnId="{6865CFE2-1CBD-495F-BCA0-40AA00C72751}">
      <dgm:prSet/>
      <dgm:spPr/>
      <dgm:t>
        <a:bodyPr/>
        <a:lstStyle/>
        <a:p>
          <a:endParaRPr lang="sl-SI"/>
        </a:p>
      </dgm:t>
    </dgm:pt>
    <dgm:pt modelId="{1A30B944-FBC1-48EB-A983-2E755BBB9813}" type="sibTrans" cxnId="{6865CFE2-1CBD-495F-BCA0-40AA00C72751}">
      <dgm:prSet/>
      <dgm:spPr/>
      <dgm:t>
        <a:bodyPr/>
        <a:lstStyle/>
        <a:p>
          <a:endParaRPr lang="sl-SI"/>
        </a:p>
      </dgm:t>
    </dgm:pt>
    <dgm:pt modelId="{A75542D8-D4AD-48DD-8094-F064390CF88F}">
      <dgm:prSet phldrT="[besedilo]" custT="1"/>
      <dgm:spPr/>
      <dgm:t>
        <a:bodyPr/>
        <a:lstStyle/>
        <a:p>
          <a:r>
            <a:rPr lang="sl-SI" sz="1400" b="1" dirty="0" smtClean="0">
              <a:solidFill>
                <a:schemeClr val="bg1"/>
              </a:solidFill>
            </a:rPr>
            <a:t>HARMONIJA</a:t>
          </a:r>
          <a:endParaRPr lang="sl-SI" sz="1400" b="1" dirty="0">
            <a:solidFill>
              <a:schemeClr val="bg1"/>
            </a:solidFill>
          </a:endParaRPr>
        </a:p>
      </dgm:t>
    </dgm:pt>
    <dgm:pt modelId="{388A6907-05A1-4377-BD2D-920F8BF53AC9}" type="parTrans" cxnId="{F7760082-4BC6-433C-9FDE-468EFA34448C}">
      <dgm:prSet/>
      <dgm:spPr/>
      <dgm:t>
        <a:bodyPr/>
        <a:lstStyle/>
        <a:p>
          <a:endParaRPr lang="sl-SI"/>
        </a:p>
      </dgm:t>
    </dgm:pt>
    <dgm:pt modelId="{C6C3E09C-FB33-43F4-B2A7-65C90D40C3AD}" type="sibTrans" cxnId="{F7760082-4BC6-433C-9FDE-468EFA34448C}">
      <dgm:prSet/>
      <dgm:spPr/>
      <dgm:t>
        <a:bodyPr/>
        <a:lstStyle/>
        <a:p>
          <a:endParaRPr lang="sl-SI"/>
        </a:p>
      </dgm:t>
    </dgm:pt>
    <dgm:pt modelId="{EDB35500-6A06-4990-B27F-7BBC39D17D16}">
      <dgm:prSet custT="1"/>
      <dgm:spPr/>
      <dgm:t>
        <a:bodyPr/>
        <a:lstStyle/>
        <a:p>
          <a:r>
            <a:rPr lang="sl-SI" sz="1400" b="1" dirty="0" smtClean="0">
              <a:solidFill>
                <a:schemeClr val="bg1"/>
              </a:solidFill>
            </a:rPr>
            <a:t>DOMINACIJA</a:t>
          </a:r>
          <a:endParaRPr lang="sl-SI" sz="1400" b="1" dirty="0">
            <a:solidFill>
              <a:schemeClr val="bg1"/>
            </a:solidFill>
          </a:endParaRPr>
        </a:p>
      </dgm:t>
    </dgm:pt>
    <dgm:pt modelId="{2BFD8A2D-F8A1-4720-8507-E9D66AAC8841}" type="parTrans" cxnId="{7E5D09B3-3D46-4A8D-9F59-B429BC470CBD}">
      <dgm:prSet/>
      <dgm:spPr/>
      <dgm:t>
        <a:bodyPr/>
        <a:lstStyle/>
        <a:p>
          <a:endParaRPr lang="sl-SI"/>
        </a:p>
      </dgm:t>
    </dgm:pt>
    <dgm:pt modelId="{54B6912F-DC74-49A2-8313-DF568F7CCF51}" type="sibTrans" cxnId="{7E5D09B3-3D46-4A8D-9F59-B429BC470CBD}">
      <dgm:prSet/>
      <dgm:spPr/>
      <dgm:t>
        <a:bodyPr/>
        <a:lstStyle/>
        <a:p>
          <a:endParaRPr lang="sl-SI"/>
        </a:p>
      </dgm:t>
    </dgm:pt>
    <dgm:pt modelId="{BADA24CF-C93E-470F-ACEA-5E87934474C8}">
      <dgm:prSet custT="1"/>
      <dgm:spPr/>
      <dgm:t>
        <a:bodyPr/>
        <a:lstStyle/>
        <a:p>
          <a:r>
            <a:rPr lang="sl-SI" sz="1400" b="1" dirty="0" smtClean="0">
              <a:solidFill>
                <a:schemeClr val="bg1"/>
              </a:solidFill>
            </a:rPr>
            <a:t>ENOTNOST</a:t>
          </a:r>
          <a:endParaRPr lang="sl-SI" sz="1400" b="1" dirty="0">
            <a:solidFill>
              <a:schemeClr val="bg1"/>
            </a:solidFill>
          </a:endParaRPr>
        </a:p>
      </dgm:t>
    </dgm:pt>
    <dgm:pt modelId="{6B2FB08E-0033-4E19-9867-34310A8743F3}" type="parTrans" cxnId="{DB49102C-9357-45E9-8F18-32DD53C9B073}">
      <dgm:prSet/>
      <dgm:spPr/>
      <dgm:t>
        <a:bodyPr/>
        <a:lstStyle/>
        <a:p>
          <a:endParaRPr lang="sl-SI"/>
        </a:p>
      </dgm:t>
    </dgm:pt>
    <dgm:pt modelId="{FFDC5285-3625-476B-9B99-01713F01C81E}" type="sibTrans" cxnId="{DB49102C-9357-45E9-8F18-32DD53C9B073}">
      <dgm:prSet/>
      <dgm:spPr/>
      <dgm:t>
        <a:bodyPr/>
        <a:lstStyle/>
        <a:p>
          <a:endParaRPr lang="sl-SI"/>
        </a:p>
      </dgm:t>
    </dgm:pt>
    <dgm:pt modelId="{156251A6-6592-4B79-B95B-B3655161F726}">
      <dgm:prSet custT="1"/>
      <dgm:spPr/>
      <dgm:t>
        <a:bodyPr/>
        <a:lstStyle/>
        <a:p>
          <a:r>
            <a:rPr lang="sl-SI" sz="1400" b="1" dirty="0" smtClean="0">
              <a:solidFill>
                <a:schemeClr val="bg1"/>
              </a:solidFill>
            </a:rPr>
            <a:t>RAZMERJE </a:t>
          </a:r>
        </a:p>
        <a:p>
          <a:r>
            <a:rPr lang="sl-SI" sz="1400" b="1" dirty="0" smtClean="0">
              <a:solidFill>
                <a:schemeClr val="bg1"/>
              </a:solidFill>
            </a:rPr>
            <a:t>SORAZMERJE</a:t>
          </a:r>
          <a:endParaRPr lang="sl-SI" sz="1400" b="1" dirty="0">
            <a:solidFill>
              <a:schemeClr val="bg1"/>
            </a:solidFill>
          </a:endParaRPr>
        </a:p>
      </dgm:t>
    </dgm:pt>
    <dgm:pt modelId="{F194DC47-7F99-447D-9AE9-B4B600CDF9C5}" type="parTrans" cxnId="{57974A82-15BB-4918-B19A-3D8CCEA9B4AD}">
      <dgm:prSet/>
      <dgm:spPr/>
      <dgm:t>
        <a:bodyPr/>
        <a:lstStyle/>
        <a:p>
          <a:endParaRPr lang="sl-SI"/>
        </a:p>
      </dgm:t>
    </dgm:pt>
    <dgm:pt modelId="{4497517F-6F8E-491E-9A1C-7F729241C4C3}" type="sibTrans" cxnId="{57974A82-15BB-4918-B19A-3D8CCEA9B4AD}">
      <dgm:prSet/>
      <dgm:spPr/>
      <dgm:t>
        <a:bodyPr/>
        <a:lstStyle/>
        <a:p>
          <a:endParaRPr lang="sl-SI"/>
        </a:p>
      </dgm:t>
    </dgm:pt>
    <dgm:pt modelId="{0CDD1177-FEC5-483A-B714-9AE669AC0FFE}" type="pres">
      <dgm:prSet presAssocID="{76A15534-96D3-4B9B-A07A-C6BEEA4AC4FB}" presName="Name0" presStyleCnt="0">
        <dgm:presLayoutVars>
          <dgm:chMax val="1"/>
          <dgm:dir/>
          <dgm:animLvl val="ctr"/>
          <dgm:resizeHandles val="exact"/>
        </dgm:presLayoutVars>
      </dgm:prSet>
      <dgm:spPr/>
      <dgm:t>
        <a:bodyPr/>
        <a:lstStyle/>
        <a:p>
          <a:endParaRPr lang="sl-SI"/>
        </a:p>
      </dgm:t>
    </dgm:pt>
    <dgm:pt modelId="{1F6880AF-2F86-458B-B9A7-F660455C985F}" type="pres">
      <dgm:prSet presAssocID="{9D516B01-93A2-4CDE-9F4A-B9BB5EE6EC08}" presName="centerShape" presStyleLbl="node0" presStyleIdx="0" presStyleCnt="1" custScaleX="145312" custScaleY="128527"/>
      <dgm:spPr/>
      <dgm:t>
        <a:bodyPr/>
        <a:lstStyle/>
        <a:p>
          <a:endParaRPr lang="sl-SI"/>
        </a:p>
      </dgm:t>
    </dgm:pt>
    <dgm:pt modelId="{FD65F8B6-5FD8-43F6-87E3-A764B8C549FD}" type="pres">
      <dgm:prSet presAssocID="{113CCB87-4CF4-4832-BD64-CFE62955A4C6}" presName="parTrans" presStyleLbl="sibTrans2D1" presStyleIdx="0" presStyleCnt="7"/>
      <dgm:spPr/>
      <dgm:t>
        <a:bodyPr/>
        <a:lstStyle/>
        <a:p>
          <a:endParaRPr lang="sl-SI"/>
        </a:p>
      </dgm:t>
    </dgm:pt>
    <dgm:pt modelId="{2F9E53CC-B971-4691-9252-F4FEB635995F}" type="pres">
      <dgm:prSet presAssocID="{113CCB87-4CF4-4832-BD64-CFE62955A4C6}" presName="connectorText" presStyleLbl="sibTrans2D1" presStyleIdx="0" presStyleCnt="7"/>
      <dgm:spPr/>
      <dgm:t>
        <a:bodyPr/>
        <a:lstStyle/>
        <a:p>
          <a:endParaRPr lang="sl-SI"/>
        </a:p>
      </dgm:t>
    </dgm:pt>
    <dgm:pt modelId="{9EBBE6D9-2340-45F4-889A-8E567783F8B4}" type="pres">
      <dgm:prSet presAssocID="{2BC6ADD3-15E7-4F73-807D-8968B66E2075}" presName="node" presStyleLbl="node1" presStyleIdx="0" presStyleCnt="7" custScaleX="126603">
        <dgm:presLayoutVars>
          <dgm:bulletEnabled val="1"/>
        </dgm:presLayoutVars>
      </dgm:prSet>
      <dgm:spPr/>
      <dgm:t>
        <a:bodyPr/>
        <a:lstStyle/>
        <a:p>
          <a:endParaRPr lang="sl-SI"/>
        </a:p>
      </dgm:t>
    </dgm:pt>
    <dgm:pt modelId="{38AA11D3-F330-47BE-AB49-A3908B89F572}" type="pres">
      <dgm:prSet presAssocID="{8CD8786E-B1A4-4BFA-A34D-6192FAC2B953}" presName="parTrans" presStyleLbl="sibTrans2D1" presStyleIdx="1" presStyleCnt="7"/>
      <dgm:spPr/>
      <dgm:t>
        <a:bodyPr/>
        <a:lstStyle/>
        <a:p>
          <a:endParaRPr lang="sl-SI"/>
        </a:p>
      </dgm:t>
    </dgm:pt>
    <dgm:pt modelId="{3BFDA47F-57E4-4482-868F-7D53A192438B}" type="pres">
      <dgm:prSet presAssocID="{8CD8786E-B1A4-4BFA-A34D-6192FAC2B953}" presName="connectorText" presStyleLbl="sibTrans2D1" presStyleIdx="1" presStyleCnt="7"/>
      <dgm:spPr/>
      <dgm:t>
        <a:bodyPr/>
        <a:lstStyle/>
        <a:p>
          <a:endParaRPr lang="sl-SI"/>
        </a:p>
      </dgm:t>
    </dgm:pt>
    <dgm:pt modelId="{16CDC62C-AE7B-4CD8-8A90-B39ED792CC88}" type="pres">
      <dgm:prSet presAssocID="{DE4A5454-1D7E-485E-A706-EE9B9BB66DC5}" presName="node" presStyleLbl="node1" presStyleIdx="1" presStyleCnt="7">
        <dgm:presLayoutVars>
          <dgm:bulletEnabled val="1"/>
        </dgm:presLayoutVars>
      </dgm:prSet>
      <dgm:spPr/>
      <dgm:t>
        <a:bodyPr/>
        <a:lstStyle/>
        <a:p>
          <a:endParaRPr lang="sl-SI"/>
        </a:p>
      </dgm:t>
    </dgm:pt>
    <dgm:pt modelId="{055EAEEE-D542-4C8E-8004-B1BC85685F9A}" type="pres">
      <dgm:prSet presAssocID="{0F961AD5-A039-4A71-ADDF-F2FC8704D675}" presName="parTrans" presStyleLbl="sibTrans2D1" presStyleIdx="2" presStyleCnt="7"/>
      <dgm:spPr/>
      <dgm:t>
        <a:bodyPr/>
        <a:lstStyle/>
        <a:p>
          <a:endParaRPr lang="sl-SI"/>
        </a:p>
      </dgm:t>
    </dgm:pt>
    <dgm:pt modelId="{68F93C74-18A5-4759-9A34-2298F6CEC068}" type="pres">
      <dgm:prSet presAssocID="{0F961AD5-A039-4A71-ADDF-F2FC8704D675}" presName="connectorText" presStyleLbl="sibTrans2D1" presStyleIdx="2" presStyleCnt="7"/>
      <dgm:spPr/>
      <dgm:t>
        <a:bodyPr/>
        <a:lstStyle/>
        <a:p>
          <a:endParaRPr lang="sl-SI"/>
        </a:p>
      </dgm:t>
    </dgm:pt>
    <dgm:pt modelId="{7D4B058F-3144-4813-B471-DB8F3D054E15}" type="pres">
      <dgm:prSet presAssocID="{72B28CE2-CE05-46A1-8223-36A0F20BE753}" presName="node" presStyleLbl="node1" presStyleIdx="2" presStyleCnt="7">
        <dgm:presLayoutVars>
          <dgm:bulletEnabled val="1"/>
        </dgm:presLayoutVars>
      </dgm:prSet>
      <dgm:spPr/>
      <dgm:t>
        <a:bodyPr/>
        <a:lstStyle/>
        <a:p>
          <a:endParaRPr lang="sl-SI"/>
        </a:p>
      </dgm:t>
    </dgm:pt>
    <dgm:pt modelId="{EF3F69FD-1D87-40EB-83D6-7E359285E081}" type="pres">
      <dgm:prSet presAssocID="{388A6907-05A1-4377-BD2D-920F8BF53AC9}" presName="parTrans" presStyleLbl="sibTrans2D1" presStyleIdx="3" presStyleCnt="7"/>
      <dgm:spPr/>
      <dgm:t>
        <a:bodyPr/>
        <a:lstStyle/>
        <a:p>
          <a:endParaRPr lang="sl-SI"/>
        </a:p>
      </dgm:t>
    </dgm:pt>
    <dgm:pt modelId="{46264667-5852-49FE-9E5A-9515723C595D}" type="pres">
      <dgm:prSet presAssocID="{388A6907-05A1-4377-BD2D-920F8BF53AC9}" presName="connectorText" presStyleLbl="sibTrans2D1" presStyleIdx="3" presStyleCnt="7"/>
      <dgm:spPr/>
      <dgm:t>
        <a:bodyPr/>
        <a:lstStyle/>
        <a:p>
          <a:endParaRPr lang="sl-SI"/>
        </a:p>
      </dgm:t>
    </dgm:pt>
    <dgm:pt modelId="{F0357B3A-3A46-409D-B4D7-76957E019625}" type="pres">
      <dgm:prSet presAssocID="{A75542D8-D4AD-48DD-8094-F064390CF88F}" presName="node" presStyleLbl="node1" presStyleIdx="3" presStyleCnt="7" custScaleX="119928">
        <dgm:presLayoutVars>
          <dgm:bulletEnabled val="1"/>
        </dgm:presLayoutVars>
      </dgm:prSet>
      <dgm:spPr/>
      <dgm:t>
        <a:bodyPr/>
        <a:lstStyle/>
        <a:p>
          <a:endParaRPr lang="sl-SI"/>
        </a:p>
      </dgm:t>
    </dgm:pt>
    <dgm:pt modelId="{4871BB72-B80D-494D-AFD8-C93E8F6BF01A}" type="pres">
      <dgm:prSet presAssocID="{2BFD8A2D-F8A1-4720-8507-E9D66AAC8841}" presName="parTrans" presStyleLbl="sibTrans2D1" presStyleIdx="4" presStyleCnt="7"/>
      <dgm:spPr/>
      <dgm:t>
        <a:bodyPr/>
        <a:lstStyle/>
        <a:p>
          <a:endParaRPr lang="sl-SI"/>
        </a:p>
      </dgm:t>
    </dgm:pt>
    <dgm:pt modelId="{E99F9960-9F41-474C-84E1-2D5AABB7DDA4}" type="pres">
      <dgm:prSet presAssocID="{2BFD8A2D-F8A1-4720-8507-E9D66AAC8841}" presName="connectorText" presStyleLbl="sibTrans2D1" presStyleIdx="4" presStyleCnt="7"/>
      <dgm:spPr/>
      <dgm:t>
        <a:bodyPr/>
        <a:lstStyle/>
        <a:p>
          <a:endParaRPr lang="sl-SI"/>
        </a:p>
      </dgm:t>
    </dgm:pt>
    <dgm:pt modelId="{80308F0D-4A13-4A8B-A785-EA8AFEE9D268}" type="pres">
      <dgm:prSet presAssocID="{EDB35500-6A06-4990-B27F-7BBC39D17D16}" presName="node" presStyleLbl="node1" presStyleIdx="4" presStyleCnt="7" custScaleX="128114">
        <dgm:presLayoutVars>
          <dgm:bulletEnabled val="1"/>
        </dgm:presLayoutVars>
      </dgm:prSet>
      <dgm:spPr/>
      <dgm:t>
        <a:bodyPr/>
        <a:lstStyle/>
        <a:p>
          <a:endParaRPr lang="sl-SI"/>
        </a:p>
      </dgm:t>
    </dgm:pt>
    <dgm:pt modelId="{4E3E2854-41AD-4A45-B4BA-93434D46C506}" type="pres">
      <dgm:prSet presAssocID="{6B2FB08E-0033-4E19-9867-34310A8743F3}" presName="parTrans" presStyleLbl="sibTrans2D1" presStyleIdx="5" presStyleCnt="7"/>
      <dgm:spPr/>
      <dgm:t>
        <a:bodyPr/>
        <a:lstStyle/>
        <a:p>
          <a:endParaRPr lang="sl-SI"/>
        </a:p>
      </dgm:t>
    </dgm:pt>
    <dgm:pt modelId="{B054372D-7D6A-4744-BA46-2D0C559F771A}" type="pres">
      <dgm:prSet presAssocID="{6B2FB08E-0033-4E19-9867-34310A8743F3}" presName="connectorText" presStyleLbl="sibTrans2D1" presStyleIdx="5" presStyleCnt="7"/>
      <dgm:spPr/>
      <dgm:t>
        <a:bodyPr/>
        <a:lstStyle/>
        <a:p>
          <a:endParaRPr lang="sl-SI"/>
        </a:p>
      </dgm:t>
    </dgm:pt>
    <dgm:pt modelId="{CAA8825E-4D14-4C20-9B09-024E570D30E4}" type="pres">
      <dgm:prSet presAssocID="{BADA24CF-C93E-470F-ACEA-5E87934474C8}" presName="node" presStyleLbl="node1" presStyleIdx="5" presStyleCnt="7" custRadScaleRad="96113" custRadScaleInc="-2059">
        <dgm:presLayoutVars>
          <dgm:bulletEnabled val="1"/>
        </dgm:presLayoutVars>
      </dgm:prSet>
      <dgm:spPr/>
      <dgm:t>
        <a:bodyPr/>
        <a:lstStyle/>
        <a:p>
          <a:endParaRPr lang="sl-SI"/>
        </a:p>
      </dgm:t>
    </dgm:pt>
    <dgm:pt modelId="{43B48E8C-7B2D-47EB-B0DC-2A071D1EAD88}" type="pres">
      <dgm:prSet presAssocID="{F194DC47-7F99-447D-9AE9-B4B600CDF9C5}" presName="parTrans" presStyleLbl="sibTrans2D1" presStyleIdx="6" presStyleCnt="7"/>
      <dgm:spPr/>
      <dgm:t>
        <a:bodyPr/>
        <a:lstStyle/>
        <a:p>
          <a:endParaRPr lang="sl-SI"/>
        </a:p>
      </dgm:t>
    </dgm:pt>
    <dgm:pt modelId="{8A07B935-F92C-49C8-8A7B-B3EDC45E1DF0}" type="pres">
      <dgm:prSet presAssocID="{F194DC47-7F99-447D-9AE9-B4B600CDF9C5}" presName="connectorText" presStyleLbl="sibTrans2D1" presStyleIdx="6" presStyleCnt="7"/>
      <dgm:spPr/>
      <dgm:t>
        <a:bodyPr/>
        <a:lstStyle/>
        <a:p>
          <a:endParaRPr lang="sl-SI"/>
        </a:p>
      </dgm:t>
    </dgm:pt>
    <dgm:pt modelId="{41C2A4BB-B74A-4AF1-8B9C-A6CE454121BE}" type="pres">
      <dgm:prSet presAssocID="{156251A6-6592-4B79-B95B-B3655161F726}" presName="node" presStyleLbl="node1" presStyleIdx="6" presStyleCnt="7" custScaleX="126050">
        <dgm:presLayoutVars>
          <dgm:bulletEnabled val="1"/>
        </dgm:presLayoutVars>
      </dgm:prSet>
      <dgm:spPr/>
      <dgm:t>
        <a:bodyPr/>
        <a:lstStyle/>
        <a:p>
          <a:endParaRPr lang="sl-SI"/>
        </a:p>
      </dgm:t>
    </dgm:pt>
  </dgm:ptLst>
  <dgm:cxnLst>
    <dgm:cxn modelId="{57974A82-15BB-4918-B19A-3D8CCEA9B4AD}" srcId="{9D516B01-93A2-4CDE-9F4A-B9BB5EE6EC08}" destId="{156251A6-6592-4B79-B95B-B3655161F726}" srcOrd="6" destOrd="0" parTransId="{F194DC47-7F99-447D-9AE9-B4B600CDF9C5}" sibTransId="{4497517F-6F8E-491E-9A1C-7F729241C4C3}"/>
    <dgm:cxn modelId="{838ED1F9-5FA9-439B-A3D1-63B1BA39E982}" type="presOf" srcId="{F194DC47-7F99-447D-9AE9-B4B600CDF9C5}" destId="{8A07B935-F92C-49C8-8A7B-B3EDC45E1DF0}" srcOrd="1" destOrd="0" presId="urn:microsoft.com/office/officeart/2005/8/layout/radial5"/>
    <dgm:cxn modelId="{D0DA2265-5919-4C6B-B47E-CBA5AA3354B4}" type="presOf" srcId="{113CCB87-4CF4-4832-BD64-CFE62955A4C6}" destId="{FD65F8B6-5FD8-43F6-87E3-A764B8C549FD}" srcOrd="0" destOrd="0" presId="urn:microsoft.com/office/officeart/2005/8/layout/radial5"/>
    <dgm:cxn modelId="{E49DBD86-C49A-4B2D-8CDD-CB5AFA717FD1}" type="presOf" srcId="{EDB35500-6A06-4990-B27F-7BBC39D17D16}" destId="{80308F0D-4A13-4A8B-A785-EA8AFEE9D268}" srcOrd="0" destOrd="0" presId="urn:microsoft.com/office/officeart/2005/8/layout/radial5"/>
    <dgm:cxn modelId="{AC35FF95-2045-4F5D-BD4C-3B92C96CD1A9}" type="presOf" srcId="{8CD8786E-B1A4-4BFA-A34D-6192FAC2B953}" destId="{3BFDA47F-57E4-4482-868F-7D53A192438B}" srcOrd="1" destOrd="0" presId="urn:microsoft.com/office/officeart/2005/8/layout/radial5"/>
    <dgm:cxn modelId="{DB49102C-9357-45E9-8F18-32DD53C9B073}" srcId="{9D516B01-93A2-4CDE-9F4A-B9BB5EE6EC08}" destId="{BADA24CF-C93E-470F-ACEA-5E87934474C8}" srcOrd="5" destOrd="0" parTransId="{6B2FB08E-0033-4E19-9867-34310A8743F3}" sibTransId="{FFDC5285-3625-476B-9B99-01713F01C81E}"/>
    <dgm:cxn modelId="{1C66856F-DE2A-4217-B6C0-BA9E6771D7D9}" srcId="{9D516B01-93A2-4CDE-9F4A-B9BB5EE6EC08}" destId="{DE4A5454-1D7E-485E-A706-EE9B9BB66DC5}" srcOrd="1" destOrd="0" parTransId="{8CD8786E-B1A4-4BFA-A34D-6192FAC2B953}" sibTransId="{11115326-B09B-434E-A0BA-57D471D9186A}"/>
    <dgm:cxn modelId="{483FED5C-563A-4F2C-9FFF-587D3BCC85FC}" type="presOf" srcId="{76A15534-96D3-4B9B-A07A-C6BEEA4AC4FB}" destId="{0CDD1177-FEC5-483A-B714-9AE669AC0FFE}" srcOrd="0" destOrd="0" presId="urn:microsoft.com/office/officeart/2005/8/layout/radial5"/>
    <dgm:cxn modelId="{D29E6A8A-6088-4E2C-89A3-268DFD469D28}" type="presOf" srcId="{388A6907-05A1-4377-BD2D-920F8BF53AC9}" destId="{EF3F69FD-1D87-40EB-83D6-7E359285E081}" srcOrd="0" destOrd="0" presId="urn:microsoft.com/office/officeart/2005/8/layout/radial5"/>
    <dgm:cxn modelId="{2E6978C1-617C-428F-AB06-1D0857F1459B}" type="presOf" srcId="{113CCB87-4CF4-4832-BD64-CFE62955A4C6}" destId="{2F9E53CC-B971-4691-9252-F4FEB635995F}" srcOrd="1" destOrd="0" presId="urn:microsoft.com/office/officeart/2005/8/layout/radial5"/>
    <dgm:cxn modelId="{2D27A31B-CB03-4E6F-B3B8-32CD727C8E7F}" type="presOf" srcId="{8CD8786E-B1A4-4BFA-A34D-6192FAC2B953}" destId="{38AA11D3-F330-47BE-AB49-A3908B89F572}" srcOrd="0" destOrd="0" presId="urn:microsoft.com/office/officeart/2005/8/layout/radial5"/>
    <dgm:cxn modelId="{BB6A2278-0FC9-42BA-ADF2-C3EAFEC6D38A}" srcId="{76A15534-96D3-4B9B-A07A-C6BEEA4AC4FB}" destId="{9D516B01-93A2-4CDE-9F4A-B9BB5EE6EC08}" srcOrd="0" destOrd="0" parTransId="{F4358DF8-42C1-4354-9EC3-A1E87192EDDC}" sibTransId="{5EA0178F-BC28-478A-A8A0-B0431E27D46A}"/>
    <dgm:cxn modelId="{C2B9C84E-68BA-48EC-8CBE-0C571A848470}" type="presOf" srcId="{388A6907-05A1-4377-BD2D-920F8BF53AC9}" destId="{46264667-5852-49FE-9E5A-9515723C595D}" srcOrd="1" destOrd="0" presId="urn:microsoft.com/office/officeart/2005/8/layout/radial5"/>
    <dgm:cxn modelId="{B7CFD3B1-EEA1-4383-8034-0F815B9B6E13}" srcId="{9D516B01-93A2-4CDE-9F4A-B9BB5EE6EC08}" destId="{2BC6ADD3-15E7-4F73-807D-8968B66E2075}" srcOrd="0" destOrd="0" parTransId="{113CCB87-4CF4-4832-BD64-CFE62955A4C6}" sibTransId="{904AD382-5FA2-4301-A7B2-FE45A6F94C8C}"/>
    <dgm:cxn modelId="{F7760082-4BC6-433C-9FDE-468EFA34448C}" srcId="{9D516B01-93A2-4CDE-9F4A-B9BB5EE6EC08}" destId="{A75542D8-D4AD-48DD-8094-F064390CF88F}" srcOrd="3" destOrd="0" parTransId="{388A6907-05A1-4377-BD2D-920F8BF53AC9}" sibTransId="{C6C3E09C-FB33-43F4-B2A7-65C90D40C3AD}"/>
    <dgm:cxn modelId="{EBE69ABD-EF6D-4BA0-A885-234A24B48330}" type="presOf" srcId="{156251A6-6592-4B79-B95B-B3655161F726}" destId="{41C2A4BB-B74A-4AF1-8B9C-A6CE454121BE}" srcOrd="0" destOrd="0" presId="urn:microsoft.com/office/officeart/2005/8/layout/radial5"/>
    <dgm:cxn modelId="{E8D6D8A1-E55D-4536-9D23-E69EB5F0AF44}" type="presOf" srcId="{DE4A5454-1D7E-485E-A706-EE9B9BB66DC5}" destId="{16CDC62C-AE7B-4CD8-8A90-B39ED792CC88}" srcOrd="0" destOrd="0" presId="urn:microsoft.com/office/officeart/2005/8/layout/radial5"/>
    <dgm:cxn modelId="{0A0B40E9-E486-414C-96C2-746A63F5D87C}" type="presOf" srcId="{0F961AD5-A039-4A71-ADDF-F2FC8704D675}" destId="{68F93C74-18A5-4759-9A34-2298F6CEC068}" srcOrd="1" destOrd="0" presId="urn:microsoft.com/office/officeart/2005/8/layout/radial5"/>
    <dgm:cxn modelId="{A06BE03B-38A0-422C-9661-013518588F97}" type="presOf" srcId="{2BFD8A2D-F8A1-4720-8507-E9D66AAC8841}" destId="{4871BB72-B80D-494D-AFD8-C93E8F6BF01A}" srcOrd="0" destOrd="0" presId="urn:microsoft.com/office/officeart/2005/8/layout/radial5"/>
    <dgm:cxn modelId="{E89F4B06-E41C-4BE0-807D-DF3B0C7248ED}" type="presOf" srcId="{BADA24CF-C93E-470F-ACEA-5E87934474C8}" destId="{CAA8825E-4D14-4C20-9B09-024E570D30E4}" srcOrd="0" destOrd="0" presId="urn:microsoft.com/office/officeart/2005/8/layout/radial5"/>
    <dgm:cxn modelId="{6865CFE2-1CBD-495F-BCA0-40AA00C72751}" srcId="{9D516B01-93A2-4CDE-9F4A-B9BB5EE6EC08}" destId="{72B28CE2-CE05-46A1-8223-36A0F20BE753}" srcOrd="2" destOrd="0" parTransId="{0F961AD5-A039-4A71-ADDF-F2FC8704D675}" sibTransId="{1A30B944-FBC1-48EB-A983-2E755BBB9813}"/>
    <dgm:cxn modelId="{E13FB694-72FC-4FF7-84DA-1D00E39CA097}" type="presOf" srcId="{2BFD8A2D-F8A1-4720-8507-E9D66AAC8841}" destId="{E99F9960-9F41-474C-84E1-2D5AABB7DDA4}" srcOrd="1" destOrd="0" presId="urn:microsoft.com/office/officeart/2005/8/layout/radial5"/>
    <dgm:cxn modelId="{E846B2F9-136C-4C91-B295-D12EED881818}" type="presOf" srcId="{9D516B01-93A2-4CDE-9F4A-B9BB5EE6EC08}" destId="{1F6880AF-2F86-458B-B9A7-F660455C985F}" srcOrd="0" destOrd="0" presId="urn:microsoft.com/office/officeart/2005/8/layout/radial5"/>
    <dgm:cxn modelId="{807B023A-0642-4A3F-976A-CB19B6261F39}" type="presOf" srcId="{A75542D8-D4AD-48DD-8094-F064390CF88F}" destId="{F0357B3A-3A46-409D-B4D7-76957E019625}" srcOrd="0" destOrd="0" presId="urn:microsoft.com/office/officeart/2005/8/layout/radial5"/>
    <dgm:cxn modelId="{7E5D09B3-3D46-4A8D-9F59-B429BC470CBD}" srcId="{9D516B01-93A2-4CDE-9F4A-B9BB5EE6EC08}" destId="{EDB35500-6A06-4990-B27F-7BBC39D17D16}" srcOrd="4" destOrd="0" parTransId="{2BFD8A2D-F8A1-4720-8507-E9D66AAC8841}" sibTransId="{54B6912F-DC74-49A2-8313-DF568F7CCF51}"/>
    <dgm:cxn modelId="{84E9AC90-2D40-400D-AAA9-F6AA7C795B4E}" type="presOf" srcId="{2BC6ADD3-15E7-4F73-807D-8968B66E2075}" destId="{9EBBE6D9-2340-45F4-889A-8E567783F8B4}" srcOrd="0" destOrd="0" presId="urn:microsoft.com/office/officeart/2005/8/layout/radial5"/>
    <dgm:cxn modelId="{5A2011C4-AD23-430C-9968-F48BFA33565C}" type="presOf" srcId="{0F961AD5-A039-4A71-ADDF-F2FC8704D675}" destId="{055EAEEE-D542-4C8E-8004-B1BC85685F9A}" srcOrd="0" destOrd="0" presId="urn:microsoft.com/office/officeart/2005/8/layout/radial5"/>
    <dgm:cxn modelId="{EF653DB1-83E4-4A27-A05B-525D05782D71}" type="presOf" srcId="{72B28CE2-CE05-46A1-8223-36A0F20BE753}" destId="{7D4B058F-3144-4813-B471-DB8F3D054E15}" srcOrd="0" destOrd="0" presId="urn:microsoft.com/office/officeart/2005/8/layout/radial5"/>
    <dgm:cxn modelId="{14192CCE-16C6-4E5E-B1F4-85AE565D0CE1}" type="presOf" srcId="{6B2FB08E-0033-4E19-9867-34310A8743F3}" destId="{4E3E2854-41AD-4A45-B4BA-93434D46C506}" srcOrd="0" destOrd="0" presId="urn:microsoft.com/office/officeart/2005/8/layout/radial5"/>
    <dgm:cxn modelId="{41D971E7-BBAC-4C08-B8F4-5E49B2404461}" type="presOf" srcId="{6B2FB08E-0033-4E19-9867-34310A8743F3}" destId="{B054372D-7D6A-4744-BA46-2D0C559F771A}" srcOrd="1" destOrd="0" presId="urn:microsoft.com/office/officeart/2005/8/layout/radial5"/>
    <dgm:cxn modelId="{2AE1D129-FCF0-4EAF-BA82-60091820C2ED}" type="presOf" srcId="{F194DC47-7F99-447D-9AE9-B4B600CDF9C5}" destId="{43B48E8C-7B2D-47EB-B0DC-2A071D1EAD88}" srcOrd="0" destOrd="0" presId="urn:microsoft.com/office/officeart/2005/8/layout/radial5"/>
    <dgm:cxn modelId="{93BD64C0-C4E6-4226-A716-9FE76948A04C}" type="presParOf" srcId="{0CDD1177-FEC5-483A-B714-9AE669AC0FFE}" destId="{1F6880AF-2F86-458B-B9A7-F660455C985F}" srcOrd="0" destOrd="0" presId="urn:microsoft.com/office/officeart/2005/8/layout/radial5"/>
    <dgm:cxn modelId="{0497E05B-C2DB-4ABF-87B2-486F98F24772}" type="presParOf" srcId="{0CDD1177-FEC5-483A-B714-9AE669AC0FFE}" destId="{FD65F8B6-5FD8-43F6-87E3-A764B8C549FD}" srcOrd="1" destOrd="0" presId="urn:microsoft.com/office/officeart/2005/8/layout/radial5"/>
    <dgm:cxn modelId="{13670ED8-05AB-4F33-87AF-89797F94E044}" type="presParOf" srcId="{FD65F8B6-5FD8-43F6-87E3-A764B8C549FD}" destId="{2F9E53CC-B971-4691-9252-F4FEB635995F}" srcOrd="0" destOrd="0" presId="urn:microsoft.com/office/officeart/2005/8/layout/radial5"/>
    <dgm:cxn modelId="{C8C3884F-5560-4C04-82A6-D772C927852F}" type="presParOf" srcId="{0CDD1177-FEC5-483A-B714-9AE669AC0FFE}" destId="{9EBBE6D9-2340-45F4-889A-8E567783F8B4}" srcOrd="2" destOrd="0" presId="urn:microsoft.com/office/officeart/2005/8/layout/radial5"/>
    <dgm:cxn modelId="{0123C449-D51D-491B-AA65-CD55F89A7BF0}" type="presParOf" srcId="{0CDD1177-FEC5-483A-B714-9AE669AC0FFE}" destId="{38AA11D3-F330-47BE-AB49-A3908B89F572}" srcOrd="3" destOrd="0" presId="urn:microsoft.com/office/officeart/2005/8/layout/radial5"/>
    <dgm:cxn modelId="{40B0AAE6-EF5F-4909-A89F-4C81538CFFEA}" type="presParOf" srcId="{38AA11D3-F330-47BE-AB49-A3908B89F572}" destId="{3BFDA47F-57E4-4482-868F-7D53A192438B}" srcOrd="0" destOrd="0" presId="urn:microsoft.com/office/officeart/2005/8/layout/radial5"/>
    <dgm:cxn modelId="{F6E90D71-8372-40F6-A9AA-782931657300}" type="presParOf" srcId="{0CDD1177-FEC5-483A-B714-9AE669AC0FFE}" destId="{16CDC62C-AE7B-4CD8-8A90-B39ED792CC88}" srcOrd="4" destOrd="0" presId="urn:microsoft.com/office/officeart/2005/8/layout/radial5"/>
    <dgm:cxn modelId="{D9E3B98D-07CC-41F1-9698-BE7B93ADCE15}" type="presParOf" srcId="{0CDD1177-FEC5-483A-B714-9AE669AC0FFE}" destId="{055EAEEE-D542-4C8E-8004-B1BC85685F9A}" srcOrd="5" destOrd="0" presId="urn:microsoft.com/office/officeart/2005/8/layout/radial5"/>
    <dgm:cxn modelId="{14CAC57C-38DB-447F-B9BC-78A1E5AE8C31}" type="presParOf" srcId="{055EAEEE-D542-4C8E-8004-B1BC85685F9A}" destId="{68F93C74-18A5-4759-9A34-2298F6CEC068}" srcOrd="0" destOrd="0" presId="urn:microsoft.com/office/officeart/2005/8/layout/radial5"/>
    <dgm:cxn modelId="{C267BEA2-B3AB-4000-86C8-1C39E5408519}" type="presParOf" srcId="{0CDD1177-FEC5-483A-B714-9AE669AC0FFE}" destId="{7D4B058F-3144-4813-B471-DB8F3D054E15}" srcOrd="6" destOrd="0" presId="urn:microsoft.com/office/officeart/2005/8/layout/radial5"/>
    <dgm:cxn modelId="{E0C9ED8F-851D-4AFA-80E3-B94018E7CBD0}" type="presParOf" srcId="{0CDD1177-FEC5-483A-B714-9AE669AC0FFE}" destId="{EF3F69FD-1D87-40EB-83D6-7E359285E081}" srcOrd="7" destOrd="0" presId="urn:microsoft.com/office/officeart/2005/8/layout/radial5"/>
    <dgm:cxn modelId="{41A0384F-D5BA-4BE3-937D-953689B99E2D}" type="presParOf" srcId="{EF3F69FD-1D87-40EB-83D6-7E359285E081}" destId="{46264667-5852-49FE-9E5A-9515723C595D}" srcOrd="0" destOrd="0" presId="urn:microsoft.com/office/officeart/2005/8/layout/radial5"/>
    <dgm:cxn modelId="{0FA707D7-156D-40B1-8BB8-D8FD95AEADB8}" type="presParOf" srcId="{0CDD1177-FEC5-483A-B714-9AE669AC0FFE}" destId="{F0357B3A-3A46-409D-B4D7-76957E019625}" srcOrd="8" destOrd="0" presId="urn:microsoft.com/office/officeart/2005/8/layout/radial5"/>
    <dgm:cxn modelId="{5E143CE6-0237-4D3F-8CEA-81236092F0AF}" type="presParOf" srcId="{0CDD1177-FEC5-483A-B714-9AE669AC0FFE}" destId="{4871BB72-B80D-494D-AFD8-C93E8F6BF01A}" srcOrd="9" destOrd="0" presId="urn:microsoft.com/office/officeart/2005/8/layout/radial5"/>
    <dgm:cxn modelId="{8FBC53F1-C475-445A-A845-65C38FE9D8DB}" type="presParOf" srcId="{4871BB72-B80D-494D-AFD8-C93E8F6BF01A}" destId="{E99F9960-9F41-474C-84E1-2D5AABB7DDA4}" srcOrd="0" destOrd="0" presId="urn:microsoft.com/office/officeart/2005/8/layout/radial5"/>
    <dgm:cxn modelId="{0C7BD007-75D8-4B07-9FB0-DFEF583C5286}" type="presParOf" srcId="{0CDD1177-FEC5-483A-B714-9AE669AC0FFE}" destId="{80308F0D-4A13-4A8B-A785-EA8AFEE9D268}" srcOrd="10" destOrd="0" presId="urn:microsoft.com/office/officeart/2005/8/layout/radial5"/>
    <dgm:cxn modelId="{FF4ACC2E-76DD-497D-821E-42281FCC983D}" type="presParOf" srcId="{0CDD1177-FEC5-483A-B714-9AE669AC0FFE}" destId="{4E3E2854-41AD-4A45-B4BA-93434D46C506}" srcOrd="11" destOrd="0" presId="urn:microsoft.com/office/officeart/2005/8/layout/radial5"/>
    <dgm:cxn modelId="{A3B93F9E-F661-41AB-8E13-A3F7CD63C272}" type="presParOf" srcId="{4E3E2854-41AD-4A45-B4BA-93434D46C506}" destId="{B054372D-7D6A-4744-BA46-2D0C559F771A}" srcOrd="0" destOrd="0" presId="urn:microsoft.com/office/officeart/2005/8/layout/radial5"/>
    <dgm:cxn modelId="{46C2C0A3-EFFC-43D0-A180-AD340444824E}" type="presParOf" srcId="{0CDD1177-FEC5-483A-B714-9AE669AC0FFE}" destId="{CAA8825E-4D14-4C20-9B09-024E570D30E4}" srcOrd="12" destOrd="0" presId="urn:microsoft.com/office/officeart/2005/8/layout/radial5"/>
    <dgm:cxn modelId="{B9E1D995-CD43-46DF-853C-1209356D2AC9}" type="presParOf" srcId="{0CDD1177-FEC5-483A-B714-9AE669AC0FFE}" destId="{43B48E8C-7B2D-47EB-B0DC-2A071D1EAD88}" srcOrd="13" destOrd="0" presId="urn:microsoft.com/office/officeart/2005/8/layout/radial5"/>
    <dgm:cxn modelId="{61E5D348-9364-4FE3-A088-58975B2E547A}" type="presParOf" srcId="{43B48E8C-7B2D-47EB-B0DC-2A071D1EAD88}" destId="{8A07B935-F92C-49C8-8A7B-B3EDC45E1DF0}" srcOrd="0" destOrd="0" presId="urn:microsoft.com/office/officeart/2005/8/layout/radial5"/>
    <dgm:cxn modelId="{21402299-C113-4D84-ACE1-9C7AD71C74C1}" type="presParOf" srcId="{0CDD1177-FEC5-483A-B714-9AE669AC0FFE}" destId="{41C2A4BB-B74A-4AF1-8B9C-A6CE454121B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A1AF2-91F5-4EF3-B34D-F4BAAF6B7D1A}">
      <dsp:nvSpPr>
        <dsp:cNvPr id="0" name=""/>
        <dsp:cNvSpPr/>
      </dsp:nvSpPr>
      <dsp:spPr>
        <a:xfrm>
          <a:off x="1093321" y="339090"/>
          <a:ext cx="4551680" cy="4551680"/>
        </a:xfrm>
        <a:prstGeom prst="pie">
          <a:avLst>
            <a:gd name="adj1" fmla="val 16200000"/>
            <a:gd name="adj2" fmla="val 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smtClean="0">
              <a:solidFill>
                <a:schemeClr val="bg1"/>
              </a:solidFill>
            </a:rPr>
            <a:t>MINIMALISTIČNI PRISTOP V UMETNOSTI</a:t>
          </a:r>
          <a:endParaRPr lang="sl-SI" sz="1600" b="1" kern="1200" dirty="0">
            <a:solidFill>
              <a:schemeClr val="bg1"/>
            </a:solidFill>
          </a:endParaRPr>
        </a:p>
      </dsp:txBody>
      <dsp:txXfrm>
        <a:off x="3509505" y="1282480"/>
        <a:ext cx="1679786" cy="1246293"/>
      </dsp:txXfrm>
    </dsp:sp>
    <dsp:sp modelId="{9F8AC9D0-5E89-4FCC-879D-00198B590BC2}">
      <dsp:nvSpPr>
        <dsp:cNvPr id="0" name=""/>
        <dsp:cNvSpPr/>
      </dsp:nvSpPr>
      <dsp:spPr>
        <a:xfrm>
          <a:off x="1093321" y="481382"/>
          <a:ext cx="4551680" cy="4551680"/>
        </a:xfrm>
        <a:prstGeom prst="pie">
          <a:avLst>
            <a:gd name="adj1" fmla="val 0"/>
            <a:gd name="adj2" fmla="val 54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1100" b="1" kern="1200" dirty="0" smtClean="0">
              <a:solidFill>
                <a:schemeClr val="bg1"/>
              </a:solidFill>
            </a:rPr>
            <a:t>INTERDISCIPLINARNOST </a:t>
          </a:r>
          <a:r>
            <a:rPr lang="sl-SI" sz="1600" b="1" kern="1200" dirty="0" smtClean="0">
              <a:solidFill>
                <a:schemeClr val="bg1"/>
              </a:solidFill>
            </a:rPr>
            <a:t>V UMETNOSTI</a:t>
          </a:r>
        </a:p>
        <a:p>
          <a:pPr lvl="0" algn="ctr" defTabSz="889000">
            <a:lnSpc>
              <a:spcPct val="90000"/>
            </a:lnSpc>
            <a:spcBef>
              <a:spcPct val="0"/>
            </a:spcBef>
            <a:spcAft>
              <a:spcPct val="35000"/>
            </a:spcAft>
          </a:pPr>
          <a:endParaRPr lang="sl-SI" sz="1400" kern="1200" dirty="0"/>
        </a:p>
      </dsp:txBody>
      <dsp:txXfrm>
        <a:off x="3509505" y="2843379"/>
        <a:ext cx="1679786" cy="1246293"/>
      </dsp:txXfrm>
    </dsp:sp>
    <dsp:sp modelId="{091DA225-4090-47EB-BCE3-32253011D492}">
      <dsp:nvSpPr>
        <dsp:cNvPr id="0" name=""/>
        <dsp:cNvSpPr/>
      </dsp:nvSpPr>
      <dsp:spPr>
        <a:xfrm>
          <a:off x="940515" y="491896"/>
          <a:ext cx="4551680" cy="4551680"/>
        </a:xfrm>
        <a:prstGeom prst="pie">
          <a:avLst>
            <a:gd name="adj1" fmla="val 5400000"/>
            <a:gd name="adj2" fmla="val 108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1600" b="1" kern="1200" dirty="0" smtClean="0">
              <a:solidFill>
                <a:schemeClr val="bg1"/>
              </a:solidFill>
            </a:rPr>
            <a:t>VIZUALNE KOMUNIKACIJE IN E-MEDIJI</a:t>
          </a:r>
        </a:p>
        <a:p>
          <a:pPr lvl="0" algn="ctr" defTabSz="622300">
            <a:lnSpc>
              <a:spcPct val="90000"/>
            </a:lnSpc>
            <a:spcBef>
              <a:spcPct val="0"/>
            </a:spcBef>
            <a:spcAft>
              <a:spcPct val="35000"/>
            </a:spcAft>
          </a:pPr>
          <a:endParaRPr lang="sl-SI" sz="1600" b="1" kern="1200" dirty="0">
            <a:solidFill>
              <a:schemeClr val="bg1"/>
            </a:solidFill>
          </a:endParaRPr>
        </a:p>
      </dsp:txBody>
      <dsp:txXfrm>
        <a:off x="1396225" y="2853893"/>
        <a:ext cx="1679786" cy="1246293"/>
      </dsp:txXfrm>
    </dsp:sp>
    <dsp:sp modelId="{6386E811-97F8-4081-99C4-C57ECBAE302C}">
      <dsp:nvSpPr>
        <dsp:cNvPr id="0" name=""/>
        <dsp:cNvSpPr/>
      </dsp:nvSpPr>
      <dsp:spPr>
        <a:xfrm>
          <a:off x="940515" y="339090"/>
          <a:ext cx="4551680" cy="4551680"/>
        </a:xfrm>
        <a:prstGeom prst="pie">
          <a:avLst>
            <a:gd name="adj1" fmla="val 10800000"/>
            <a:gd name="adj2" fmla="val 162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smtClean="0">
              <a:solidFill>
                <a:schemeClr val="bg1"/>
              </a:solidFill>
            </a:rPr>
            <a:t>KONCEPTUALNI PRISTOP V UMETNOSTI</a:t>
          </a:r>
          <a:endParaRPr lang="sl-SI" sz="1600" b="1" kern="1200" dirty="0">
            <a:solidFill>
              <a:schemeClr val="bg1"/>
            </a:solidFill>
          </a:endParaRPr>
        </a:p>
      </dsp:txBody>
      <dsp:txXfrm>
        <a:off x="1396225" y="1282480"/>
        <a:ext cx="1679786" cy="1246293"/>
      </dsp:txXfrm>
    </dsp:sp>
    <dsp:sp modelId="{5ABA6304-98C2-40F6-91AF-BDBC07DE28A4}">
      <dsp:nvSpPr>
        <dsp:cNvPr id="0" name=""/>
        <dsp:cNvSpPr/>
      </dsp:nvSpPr>
      <dsp:spPr>
        <a:xfrm>
          <a:off x="811550" y="57319"/>
          <a:ext cx="5115221" cy="5115221"/>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0F0C61-8371-4A81-94F4-B19F6B371128}">
      <dsp:nvSpPr>
        <dsp:cNvPr id="0" name=""/>
        <dsp:cNvSpPr/>
      </dsp:nvSpPr>
      <dsp:spPr>
        <a:xfrm>
          <a:off x="832574" y="230865"/>
          <a:ext cx="5115221" cy="5115221"/>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F0910-217A-4F28-AEE8-ADDD3E5F166C}">
      <dsp:nvSpPr>
        <dsp:cNvPr id="0" name=""/>
        <dsp:cNvSpPr/>
      </dsp:nvSpPr>
      <dsp:spPr>
        <a:xfrm>
          <a:off x="658744" y="210125"/>
          <a:ext cx="5115221" cy="5115221"/>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5E85F5-7AFF-4313-BE30-0462D64299EE}">
      <dsp:nvSpPr>
        <dsp:cNvPr id="0" name=""/>
        <dsp:cNvSpPr/>
      </dsp:nvSpPr>
      <dsp:spPr>
        <a:xfrm>
          <a:off x="658744" y="57319"/>
          <a:ext cx="5115221" cy="5115221"/>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880AF-2F86-458B-B9A7-F660455C985F}">
      <dsp:nvSpPr>
        <dsp:cNvPr id="0" name=""/>
        <dsp:cNvSpPr/>
      </dsp:nvSpPr>
      <dsp:spPr>
        <a:xfrm>
          <a:off x="3125018" y="1983133"/>
          <a:ext cx="1877962" cy="16610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sl-SI" sz="1700" b="1" kern="1200" dirty="0" smtClean="0">
              <a:solidFill>
                <a:schemeClr val="tx1"/>
              </a:solidFill>
            </a:rPr>
            <a:t>OBLIKOVNA NAČELA </a:t>
          </a:r>
          <a:endParaRPr lang="sl-SI" sz="1700" b="1" kern="1200" dirty="0">
            <a:solidFill>
              <a:schemeClr val="tx1"/>
            </a:solidFill>
          </a:endParaRPr>
        </a:p>
      </dsp:txBody>
      <dsp:txXfrm>
        <a:off x="3400039" y="2226386"/>
        <a:ext cx="1327920" cy="1174532"/>
      </dsp:txXfrm>
    </dsp:sp>
    <dsp:sp modelId="{FD65F8B6-5FD8-43F6-87E3-A764B8C549FD}">
      <dsp:nvSpPr>
        <dsp:cNvPr id="0" name=""/>
        <dsp:cNvSpPr/>
      </dsp:nvSpPr>
      <dsp:spPr>
        <a:xfrm rot="16200000">
          <a:off x="3912021" y="1439493"/>
          <a:ext cx="303957" cy="5309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a:off x="3957615" y="1591283"/>
        <a:ext cx="212770" cy="318587"/>
      </dsp:txXfrm>
    </dsp:sp>
    <dsp:sp modelId="{9EBBE6D9-2340-45F4-889A-8E567783F8B4}">
      <dsp:nvSpPr>
        <dsp:cNvPr id="0" name=""/>
        <dsp:cNvSpPr/>
      </dsp:nvSpPr>
      <dsp:spPr>
        <a:xfrm>
          <a:off x="3174276" y="4095"/>
          <a:ext cx="1779446" cy="140553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bg1"/>
              </a:solidFill>
            </a:rPr>
            <a:t>RAVNOVESJE</a:t>
          </a:r>
          <a:endParaRPr lang="sl-SI" sz="1400" b="1" kern="1200" dirty="0">
            <a:solidFill>
              <a:schemeClr val="bg1"/>
            </a:solidFill>
          </a:endParaRPr>
        </a:p>
      </dsp:txBody>
      <dsp:txXfrm>
        <a:off x="3434870" y="209930"/>
        <a:ext cx="1258258" cy="993862"/>
      </dsp:txXfrm>
    </dsp:sp>
    <dsp:sp modelId="{38AA11D3-F330-47BE-AB49-A3908B89F572}">
      <dsp:nvSpPr>
        <dsp:cNvPr id="0" name=""/>
        <dsp:cNvSpPr/>
      </dsp:nvSpPr>
      <dsp:spPr>
        <a:xfrm rot="19285714">
          <a:off x="4819846" y="1837184"/>
          <a:ext cx="271384" cy="5309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a:off x="4828727" y="1968761"/>
        <a:ext cx="189969" cy="318587"/>
      </dsp:txXfrm>
    </dsp:sp>
    <dsp:sp modelId="{16CDC62C-AE7B-4CD8-8A90-B39ED792CC88}">
      <dsp:nvSpPr>
        <dsp:cNvPr id="0" name=""/>
        <dsp:cNvSpPr/>
      </dsp:nvSpPr>
      <dsp:spPr>
        <a:xfrm>
          <a:off x="5008389" y="797323"/>
          <a:ext cx="1405532" cy="140553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smtClean="0">
              <a:solidFill>
                <a:schemeClr val="bg1"/>
              </a:solidFill>
            </a:rPr>
            <a:t>RITEM</a:t>
          </a:r>
          <a:endParaRPr lang="sl-SI" sz="1600" b="1" kern="1200" dirty="0">
            <a:solidFill>
              <a:schemeClr val="bg1"/>
            </a:solidFill>
          </a:endParaRPr>
        </a:p>
      </dsp:txBody>
      <dsp:txXfrm>
        <a:off x="5214224" y="1003158"/>
        <a:ext cx="993862" cy="993862"/>
      </dsp:txXfrm>
    </dsp:sp>
    <dsp:sp modelId="{055EAEEE-D542-4C8E-8004-B1BC85685F9A}">
      <dsp:nvSpPr>
        <dsp:cNvPr id="0" name=""/>
        <dsp:cNvSpPr/>
      </dsp:nvSpPr>
      <dsp:spPr>
        <a:xfrm rot="771429">
          <a:off x="5071182" y="2806560"/>
          <a:ext cx="249866" cy="5309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a:off x="5072122" y="2904416"/>
        <a:ext cx="174906" cy="318587"/>
      </dsp:txXfrm>
    </dsp:sp>
    <dsp:sp modelId="{7D4B058F-3144-4813-B471-DB8F3D054E15}">
      <dsp:nvSpPr>
        <dsp:cNvPr id="0" name=""/>
        <dsp:cNvSpPr/>
      </dsp:nvSpPr>
      <dsp:spPr>
        <a:xfrm>
          <a:off x="5415202" y="2579691"/>
          <a:ext cx="1405532" cy="140553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bg1"/>
              </a:solidFill>
            </a:rPr>
            <a:t>KONTRAST</a:t>
          </a:r>
          <a:endParaRPr lang="sl-SI" sz="1400" b="1" kern="1200" dirty="0">
            <a:solidFill>
              <a:schemeClr val="bg1"/>
            </a:solidFill>
          </a:endParaRPr>
        </a:p>
      </dsp:txBody>
      <dsp:txXfrm>
        <a:off x="5621037" y="2785526"/>
        <a:ext cx="993862" cy="993862"/>
      </dsp:txXfrm>
    </dsp:sp>
    <dsp:sp modelId="{EF3F69FD-1D87-40EB-83D6-7E359285E081}">
      <dsp:nvSpPr>
        <dsp:cNvPr id="0" name=""/>
        <dsp:cNvSpPr/>
      </dsp:nvSpPr>
      <dsp:spPr>
        <a:xfrm rot="3857143">
          <a:off x="4402780" y="3545980"/>
          <a:ext cx="283485" cy="5309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a:off x="4426853" y="3613865"/>
        <a:ext cx="198440" cy="318587"/>
      </dsp:txXfrm>
    </dsp:sp>
    <dsp:sp modelId="{F0357B3A-3A46-409D-B4D7-76957E019625}">
      <dsp:nvSpPr>
        <dsp:cNvPr id="0" name=""/>
        <dsp:cNvSpPr/>
      </dsp:nvSpPr>
      <dsp:spPr>
        <a:xfrm>
          <a:off x="4135288" y="4009039"/>
          <a:ext cx="1685627" cy="140553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bg1"/>
              </a:solidFill>
            </a:rPr>
            <a:t>HARMONIJA</a:t>
          </a:r>
          <a:endParaRPr lang="sl-SI" sz="1400" b="1" kern="1200" dirty="0">
            <a:solidFill>
              <a:schemeClr val="bg1"/>
            </a:solidFill>
          </a:endParaRPr>
        </a:p>
      </dsp:txBody>
      <dsp:txXfrm>
        <a:off x="4382142" y="4214874"/>
        <a:ext cx="1191919" cy="993862"/>
      </dsp:txXfrm>
    </dsp:sp>
    <dsp:sp modelId="{4871BB72-B80D-494D-AFD8-C93E8F6BF01A}">
      <dsp:nvSpPr>
        <dsp:cNvPr id="0" name=""/>
        <dsp:cNvSpPr/>
      </dsp:nvSpPr>
      <dsp:spPr>
        <a:xfrm rot="6942857">
          <a:off x="3444727" y="3543228"/>
          <a:ext cx="280147" cy="5309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rot="10800000">
        <a:off x="3504982" y="3611563"/>
        <a:ext cx="196103" cy="318587"/>
      </dsp:txXfrm>
    </dsp:sp>
    <dsp:sp modelId="{80308F0D-4A13-4A8B-A785-EA8AFEE9D268}">
      <dsp:nvSpPr>
        <dsp:cNvPr id="0" name=""/>
        <dsp:cNvSpPr/>
      </dsp:nvSpPr>
      <dsp:spPr>
        <a:xfrm>
          <a:off x="2249555" y="4009039"/>
          <a:ext cx="1800684" cy="140553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bg1"/>
              </a:solidFill>
            </a:rPr>
            <a:t>DOMINACIJA</a:t>
          </a:r>
          <a:endParaRPr lang="sl-SI" sz="1400" b="1" kern="1200" dirty="0">
            <a:solidFill>
              <a:schemeClr val="bg1"/>
            </a:solidFill>
          </a:endParaRPr>
        </a:p>
      </dsp:txBody>
      <dsp:txXfrm>
        <a:off x="2513259" y="4214874"/>
        <a:ext cx="1273276" cy="993862"/>
      </dsp:txXfrm>
    </dsp:sp>
    <dsp:sp modelId="{4E3E2854-41AD-4A45-B4BA-93434D46C506}">
      <dsp:nvSpPr>
        <dsp:cNvPr id="0" name=""/>
        <dsp:cNvSpPr/>
      </dsp:nvSpPr>
      <dsp:spPr>
        <a:xfrm rot="9996804">
          <a:off x="2869849" y="2807753"/>
          <a:ext cx="206740" cy="5309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rot="10800000">
        <a:off x="2931028" y="2906769"/>
        <a:ext cx="144718" cy="318587"/>
      </dsp:txXfrm>
    </dsp:sp>
    <dsp:sp modelId="{CAA8825E-4D14-4C20-9B09-024E570D30E4}">
      <dsp:nvSpPr>
        <dsp:cNvPr id="0" name=""/>
        <dsp:cNvSpPr/>
      </dsp:nvSpPr>
      <dsp:spPr>
        <a:xfrm>
          <a:off x="1391350" y="2579691"/>
          <a:ext cx="1405532" cy="140553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bg1"/>
              </a:solidFill>
            </a:rPr>
            <a:t>ENOTNOST</a:t>
          </a:r>
          <a:endParaRPr lang="sl-SI" sz="1400" b="1" kern="1200" dirty="0">
            <a:solidFill>
              <a:schemeClr val="bg1"/>
            </a:solidFill>
          </a:endParaRPr>
        </a:p>
      </dsp:txBody>
      <dsp:txXfrm>
        <a:off x="1597185" y="2785526"/>
        <a:ext cx="993862" cy="993862"/>
      </dsp:txXfrm>
    </dsp:sp>
    <dsp:sp modelId="{43B48E8C-7B2D-47EB-B0DC-2A071D1EAD88}">
      <dsp:nvSpPr>
        <dsp:cNvPr id="0" name=""/>
        <dsp:cNvSpPr/>
      </dsp:nvSpPr>
      <dsp:spPr>
        <a:xfrm rot="13114286">
          <a:off x="3098816" y="1866310"/>
          <a:ext cx="220334" cy="5309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l-SI" sz="1400" kern="1200"/>
        </a:p>
      </dsp:txBody>
      <dsp:txXfrm rot="10800000">
        <a:off x="3157706" y="1993112"/>
        <a:ext cx="154234" cy="318587"/>
      </dsp:txXfrm>
    </dsp:sp>
    <dsp:sp modelId="{41C2A4BB-B74A-4AF1-8B9C-A6CE454121BE}">
      <dsp:nvSpPr>
        <dsp:cNvPr id="0" name=""/>
        <dsp:cNvSpPr/>
      </dsp:nvSpPr>
      <dsp:spPr>
        <a:xfrm>
          <a:off x="1531007" y="797323"/>
          <a:ext cx="1771674" cy="140553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bg1"/>
              </a:solidFill>
            </a:rPr>
            <a:t>RAZMERJE </a:t>
          </a:r>
        </a:p>
        <a:p>
          <a:pPr lvl="0" algn="ctr" defTabSz="622300">
            <a:lnSpc>
              <a:spcPct val="90000"/>
            </a:lnSpc>
            <a:spcBef>
              <a:spcPct val="0"/>
            </a:spcBef>
            <a:spcAft>
              <a:spcPct val="35000"/>
            </a:spcAft>
          </a:pPr>
          <a:r>
            <a:rPr lang="sl-SI" sz="1400" b="1" kern="1200" dirty="0" smtClean="0">
              <a:solidFill>
                <a:schemeClr val="bg1"/>
              </a:solidFill>
            </a:rPr>
            <a:t>SORAZMERJE</a:t>
          </a:r>
          <a:endParaRPr lang="sl-SI" sz="1400" b="1" kern="1200" dirty="0">
            <a:solidFill>
              <a:schemeClr val="bg1"/>
            </a:solidFill>
          </a:endParaRPr>
        </a:p>
      </dsp:txBody>
      <dsp:txXfrm>
        <a:off x="1790463" y="1003158"/>
        <a:ext cx="1252762" cy="99386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357159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AAA2074D-0CF6-4F73-800B-5F4531113A4A}" type="datetimeFigureOut">
              <a:rPr lang="sl-SI" smtClean="0"/>
              <a:t>26. 02. 2020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244412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sl-SI" smtClean="0"/>
              <a:t>Uredite slog naslova matrice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258726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l-SI" smtClean="0"/>
              <a:t>Uredite sloge besedila matrice</a:t>
            </a:r>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398889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l-SI" smtClean="0"/>
              <a:t>Uredite slog naslova matrice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l-SI" smtClean="0"/>
              <a:t>Uredite sloge besedila matrice</a:t>
            </a:r>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49285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96820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146993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346534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418972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411519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l-SI" smtClean="0"/>
              <a:t>Uredite slog naslova matrice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AAA2074D-0CF6-4F73-800B-5F4531113A4A}" type="datetimeFigureOut">
              <a:rPr lang="sl-SI" smtClean="0"/>
              <a:t>26. 02. 2020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198394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AAA2074D-0CF6-4F73-800B-5F4531113A4A}" type="datetimeFigureOut">
              <a:rPr lang="sl-SI" smtClean="0"/>
              <a:t>26. 02. 2020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422642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AAA2074D-0CF6-4F73-800B-5F4531113A4A}" type="datetimeFigureOut">
              <a:rPr lang="sl-SI" smtClean="0"/>
              <a:t>26. 02. 2020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295326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AAA2074D-0CF6-4F73-800B-5F4531113A4A}" type="datetimeFigureOut">
              <a:rPr lang="sl-SI" smtClean="0"/>
              <a:t>26. 02. 2020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421664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2074D-0CF6-4F73-800B-5F4531113A4A}" type="datetimeFigureOut">
              <a:rPr lang="sl-SI" smtClean="0"/>
              <a:t>26. 02. 2020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186193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AAA2074D-0CF6-4F73-800B-5F4531113A4A}" type="datetimeFigureOut">
              <a:rPr lang="sl-SI" smtClean="0"/>
              <a:t>26. 02. 2020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344087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sl-SI" smtClean="0"/>
              <a:t>Uredite slog naslova matrice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a:off x="6399212" y="5883275"/>
            <a:ext cx="914400" cy="365125"/>
          </a:xfrm>
        </p:spPr>
        <p:txBody>
          <a:bodyPr/>
          <a:lstStyle/>
          <a:p>
            <a:fld id="{AAA2074D-0CF6-4F73-800B-5F4531113A4A}" type="datetimeFigureOut">
              <a:rPr lang="sl-SI" smtClean="0"/>
              <a:t>26. 02. 2020</a:t>
            </a:fld>
            <a:endParaRPr lang="sl-SI"/>
          </a:p>
        </p:txBody>
      </p:sp>
      <p:sp>
        <p:nvSpPr>
          <p:cNvPr id="6" name="Footer Placeholder 5"/>
          <p:cNvSpPr>
            <a:spLocks noGrp="1"/>
          </p:cNvSpPr>
          <p:nvPr>
            <p:ph type="ftr" sz="quarter" idx="11"/>
          </p:nvPr>
        </p:nvSpPr>
        <p:spPr>
          <a:xfrm>
            <a:off x="1141412" y="5883275"/>
            <a:ext cx="5105400" cy="365125"/>
          </a:xfrm>
        </p:spPr>
        <p:txBody>
          <a:bodyPr/>
          <a:lstStyle/>
          <a:p>
            <a:endParaRPr lang="sl-SI"/>
          </a:p>
        </p:txBody>
      </p:sp>
      <p:sp>
        <p:nvSpPr>
          <p:cNvPr id="7" name="Slide Number Placeholder 6"/>
          <p:cNvSpPr>
            <a:spLocks noGrp="1"/>
          </p:cNvSpPr>
          <p:nvPr>
            <p:ph type="sldNum" sz="quarter" idx="12"/>
          </p:nvPr>
        </p:nvSpPr>
        <p:spPr>
          <a:xfrm>
            <a:off x="10742612" y="5883275"/>
            <a:ext cx="322567" cy="365125"/>
          </a:xfrm>
        </p:spPr>
        <p:txBody>
          <a:bodyPr/>
          <a:lstStyle/>
          <a:p>
            <a:fld id="{8E5409B1-BE45-4A24-A6BC-E489717C5120}" type="slidenum">
              <a:rPr lang="sl-SI" smtClean="0"/>
              <a:t>‹#›</a:t>
            </a:fld>
            <a:endParaRPr lang="sl-SI"/>
          </a:p>
        </p:txBody>
      </p:sp>
    </p:spTree>
    <p:extLst>
      <p:ext uri="{BB962C8B-B14F-4D97-AF65-F5344CB8AC3E}">
        <p14:creationId xmlns:p14="http://schemas.microsoft.com/office/powerpoint/2010/main" val="345857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AA2074D-0CF6-4F73-800B-5F4531113A4A}" type="datetimeFigureOut">
              <a:rPr lang="sl-SI" smtClean="0"/>
              <a:t>26. 02. 2020</a:t>
            </a:fld>
            <a:endParaRPr lang="sl-SI"/>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sl-SI"/>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E5409B1-BE45-4A24-A6BC-E489717C5120}" type="slidenum">
              <a:rPr lang="sl-SI" smtClean="0"/>
              <a:t>‹#›</a:t>
            </a:fld>
            <a:endParaRPr lang="sl-SI"/>
          </a:p>
        </p:txBody>
      </p:sp>
    </p:spTree>
    <p:extLst>
      <p:ext uri="{BB962C8B-B14F-4D97-AF65-F5344CB8AC3E}">
        <p14:creationId xmlns:p14="http://schemas.microsoft.com/office/powerpoint/2010/main" val="33840730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ucbeniki.sio.si/lum/3194/index7.html" TargetMode="External"/><Relationship Id="rId2" Type="http://schemas.openxmlformats.org/officeDocument/2006/relationships/hyperlink" Target="https://eucbeniki.sio.si/lum/3183/index6.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eucbeniki.sio.si/lum/3174/index5.html" TargetMode="Externa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eucbeniki.sio.si/lum/3194/index6.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p:txBody>
          <a:bodyPr>
            <a:normAutofit/>
          </a:bodyPr>
          <a:lstStyle/>
          <a:p>
            <a:r>
              <a:rPr lang="sl-SI" dirty="0" smtClean="0"/>
              <a:t>Sodobne umetniške prakse in mediji, vizualne komunikacije</a:t>
            </a:r>
            <a:endParaRPr lang="sl-SI" dirty="0"/>
          </a:p>
        </p:txBody>
      </p:sp>
      <p:sp>
        <p:nvSpPr>
          <p:cNvPr id="3" name="Podnaslov 2"/>
          <p:cNvSpPr>
            <a:spLocks noGrp="1"/>
          </p:cNvSpPr>
          <p:nvPr>
            <p:ph type="subTitle" idx="1"/>
          </p:nvPr>
        </p:nvSpPr>
        <p:spPr/>
        <p:txBody>
          <a:bodyPr>
            <a:normAutofit/>
          </a:bodyPr>
          <a:lstStyle/>
          <a:p>
            <a:r>
              <a:rPr lang="sl-SI" sz="3600" b="1" dirty="0" smtClean="0">
                <a:solidFill>
                  <a:schemeClr val="accent3">
                    <a:lumMod val="75000"/>
                  </a:schemeClr>
                </a:solidFill>
              </a:rPr>
              <a:t>Likovna naloga</a:t>
            </a:r>
            <a:endParaRPr lang="sl-SI" sz="3600" b="1" dirty="0">
              <a:solidFill>
                <a:schemeClr val="accent3">
                  <a:lumMod val="75000"/>
                </a:schemeClr>
              </a:solidFill>
            </a:endParaRPr>
          </a:p>
        </p:txBody>
      </p:sp>
    </p:spTree>
    <p:extLst>
      <p:ext uri="{BB962C8B-B14F-4D97-AF65-F5344CB8AC3E}">
        <p14:creationId xmlns:p14="http://schemas.microsoft.com/office/powerpoint/2010/main" val="3408860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cilji</a:t>
            </a:r>
            <a:br>
              <a:rPr lang="sl-SI" b="1" dirty="0" smtClean="0"/>
            </a:br>
            <a:endParaRPr lang="sl-SI" b="1" dirty="0"/>
          </a:p>
        </p:txBody>
      </p:sp>
      <p:sp>
        <p:nvSpPr>
          <p:cNvPr id="3075" name="Rectangle 5"/>
          <p:cNvSpPr>
            <a:spLocks noGrp="1" noChangeArrowheads="1"/>
          </p:cNvSpPr>
          <p:nvPr>
            <p:ph idx="4294967295"/>
          </p:nvPr>
        </p:nvSpPr>
        <p:spPr>
          <a:xfrm>
            <a:off x="1408386" y="2031398"/>
            <a:ext cx="8886825" cy="3883025"/>
          </a:xfrm>
        </p:spPr>
        <p:txBody>
          <a:bodyPr>
            <a:normAutofit fontScale="92500" lnSpcReduction="20000"/>
          </a:bodyPr>
          <a:lstStyle/>
          <a:p>
            <a:pPr marL="0" indent="0">
              <a:buNone/>
            </a:pPr>
            <a:r>
              <a:rPr lang="sl-SI" sz="2600" b="1" dirty="0" smtClean="0"/>
              <a:t>Dijak</a:t>
            </a:r>
            <a:r>
              <a:rPr lang="sl-SI" dirty="0" smtClean="0"/>
              <a:t>:</a:t>
            </a:r>
          </a:p>
          <a:p>
            <a:r>
              <a:rPr lang="sl-SI" dirty="0" smtClean="0"/>
              <a:t>ob </a:t>
            </a:r>
            <a:r>
              <a:rPr lang="sl-SI" dirty="0"/>
              <a:t>lastni ustvarjalni praksi </a:t>
            </a:r>
            <a:r>
              <a:rPr lang="sl-SI" dirty="0" smtClean="0"/>
              <a:t>analizira </a:t>
            </a:r>
            <a:r>
              <a:rPr lang="sl-SI" dirty="0"/>
              <a:t>izdelke vizualnih komunikacij z vidika likovno-formalne analize, sporočilnosti in </a:t>
            </a:r>
            <a:r>
              <a:rPr lang="sl-SI" dirty="0" smtClean="0"/>
              <a:t>namenskosti</a:t>
            </a:r>
            <a:r>
              <a:rPr lang="sl-SI" dirty="0"/>
              <a:t>;</a:t>
            </a:r>
            <a:endParaRPr lang="sl-SI" dirty="0" smtClean="0"/>
          </a:p>
          <a:p>
            <a:r>
              <a:rPr lang="sl-SI" dirty="0"/>
              <a:t>usvojijo enega od načinov sodobnih umetniških </a:t>
            </a:r>
            <a:r>
              <a:rPr lang="sl-SI" dirty="0" smtClean="0"/>
              <a:t>praks; </a:t>
            </a:r>
            <a:endParaRPr lang="sl-SI" dirty="0"/>
          </a:p>
          <a:p>
            <a:r>
              <a:rPr lang="sl-SI" dirty="0" smtClean="0"/>
              <a:t>eksperimentirajo </a:t>
            </a:r>
            <a:r>
              <a:rPr lang="sl-SI" dirty="0"/>
              <a:t>z oblikovalnimi možnostmi, ki jih ponujajo sodobna tehnološka </a:t>
            </a:r>
            <a:r>
              <a:rPr lang="sl-SI" dirty="0" smtClean="0"/>
              <a:t>sredstva; </a:t>
            </a:r>
            <a:endParaRPr lang="sl-SI" dirty="0"/>
          </a:p>
          <a:p>
            <a:r>
              <a:rPr lang="sl-SI" dirty="0" smtClean="0"/>
              <a:t> </a:t>
            </a:r>
            <a:r>
              <a:rPr lang="sl-SI" dirty="0"/>
              <a:t>ustvarijo digitalno fotografijo ali video z likovno-vizualnimi elementi, ki najbolj ustrezajo njihovi </a:t>
            </a:r>
            <a:r>
              <a:rPr lang="sl-SI" dirty="0" smtClean="0"/>
              <a:t>ideji; </a:t>
            </a:r>
            <a:r>
              <a:rPr lang="sl-SI" dirty="0"/>
              <a:t>	</a:t>
            </a:r>
          </a:p>
          <a:p>
            <a:r>
              <a:rPr lang="sl-SI" dirty="0"/>
              <a:t>ob ustvarjanju z novimi mediji in sodobnimi likovnimi praksami </a:t>
            </a:r>
            <a:r>
              <a:rPr lang="sl-SI" dirty="0" smtClean="0"/>
              <a:t>razvija </a:t>
            </a:r>
            <a:r>
              <a:rPr lang="sl-SI" dirty="0"/>
              <a:t>izvirne, inovativne in ustvarjalne ideje, ki odražajo njihovo osebnost, zamisli in izkušnje, doživljanje preteklosti in sedanjosti ter pogled v </a:t>
            </a:r>
            <a:r>
              <a:rPr lang="sl-SI" dirty="0" smtClean="0"/>
              <a:t>prihodnost;</a:t>
            </a:r>
            <a:r>
              <a:rPr lang="sl-SI" dirty="0"/>
              <a:t>	</a:t>
            </a:r>
          </a:p>
          <a:p>
            <a:pPr marL="0" indent="0">
              <a:buNone/>
            </a:pPr>
            <a:r>
              <a:rPr lang="pl-PL" dirty="0"/>
              <a:t>	</a:t>
            </a:r>
          </a:p>
          <a:p>
            <a:pPr eaLnBrk="1" hangingPunct="1"/>
            <a:endParaRPr lang="sl-SI" altLang="sl-SI" dirty="0" smtClean="0"/>
          </a:p>
        </p:txBody>
      </p:sp>
    </p:spTree>
    <p:extLst>
      <p:ext uri="{BB962C8B-B14F-4D97-AF65-F5344CB8AC3E}">
        <p14:creationId xmlns:p14="http://schemas.microsoft.com/office/powerpoint/2010/main" val="52420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avokotnik 1"/>
          <p:cNvSpPr>
            <a:spLocks noChangeArrowheads="1"/>
          </p:cNvSpPr>
          <p:nvPr/>
        </p:nvSpPr>
        <p:spPr bwMode="auto">
          <a:xfrm>
            <a:off x="1077311" y="1780847"/>
            <a:ext cx="617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sl-SI" altLang="sl-SI" sz="1800" dirty="0">
              <a:latin typeface="Tahoma" panose="020B0604030504040204" pitchFamily="34" charset="0"/>
            </a:endParaRPr>
          </a:p>
        </p:txBody>
      </p:sp>
      <p:sp>
        <p:nvSpPr>
          <p:cNvPr id="3" name="PoljeZBesedilom 2"/>
          <p:cNvSpPr txBox="1"/>
          <p:nvPr/>
        </p:nvSpPr>
        <p:spPr>
          <a:xfrm>
            <a:off x="1768366" y="1408386"/>
            <a:ext cx="8655268" cy="3139321"/>
          </a:xfrm>
          <a:prstGeom prst="rect">
            <a:avLst/>
          </a:prstGeom>
          <a:noFill/>
        </p:spPr>
        <p:txBody>
          <a:bodyPr wrap="square" rtlCol="0">
            <a:spAutoFit/>
          </a:bodyPr>
          <a:lstStyle/>
          <a:p>
            <a:r>
              <a:rPr lang="sl-SI" sz="2400" dirty="0" smtClean="0"/>
              <a:t>Pred začetkom likovne naloge kot motivacijo reši naloge v i- učbeniku v poglavju  SODOBNE UMETNIŠKE PRAKSE – NALOGE :</a:t>
            </a:r>
          </a:p>
          <a:p>
            <a:endParaRPr lang="sl-SI" dirty="0" smtClean="0"/>
          </a:p>
          <a:p>
            <a:r>
              <a:rPr lang="sl-SI" dirty="0">
                <a:hlinkClick r:id="rId2"/>
              </a:rPr>
              <a:t>https://</a:t>
            </a:r>
            <a:r>
              <a:rPr lang="sl-SI" dirty="0" smtClean="0">
                <a:hlinkClick r:id="rId2"/>
              </a:rPr>
              <a:t>eucbeniki.sio.si/lum/3183/index6.html</a:t>
            </a:r>
            <a:endParaRPr lang="sl-SI" dirty="0" smtClean="0"/>
          </a:p>
          <a:p>
            <a:endParaRPr lang="sl-SI" dirty="0"/>
          </a:p>
          <a:p>
            <a:r>
              <a:rPr lang="sl-SI" dirty="0">
                <a:hlinkClick r:id="rId3"/>
              </a:rPr>
              <a:t>https://</a:t>
            </a:r>
            <a:r>
              <a:rPr lang="sl-SI" dirty="0" smtClean="0">
                <a:hlinkClick r:id="rId3"/>
              </a:rPr>
              <a:t>eucbeniki.sio.si/lum/3194/index7.html</a:t>
            </a:r>
            <a:endParaRPr lang="sl-SI" dirty="0" smtClean="0"/>
          </a:p>
          <a:p>
            <a:endParaRPr lang="sl-SI" dirty="0" smtClean="0"/>
          </a:p>
          <a:p>
            <a:endParaRPr lang="sl-SI" dirty="0" smtClean="0"/>
          </a:p>
          <a:p>
            <a:endParaRPr lang="sl-SI" dirty="0" smtClean="0"/>
          </a:p>
        </p:txBody>
      </p:sp>
    </p:spTree>
    <p:extLst>
      <p:ext uri="{BB962C8B-B14F-4D97-AF65-F5344CB8AC3E}">
        <p14:creationId xmlns:p14="http://schemas.microsoft.com/office/powerpoint/2010/main" val="1745846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1411" y="1600200"/>
            <a:ext cx="4954589" cy="1371600"/>
          </a:xfrm>
        </p:spPr>
        <p:txBody>
          <a:bodyPr>
            <a:normAutofit fontScale="90000"/>
          </a:bodyPr>
          <a:lstStyle/>
          <a:p>
            <a:r>
              <a:rPr lang="sl-SI" b="1" dirty="0" smtClean="0">
                <a:solidFill>
                  <a:schemeClr val="accent4">
                    <a:lumMod val="75000"/>
                  </a:schemeClr>
                </a:solidFill>
              </a:rPr>
              <a:t>MOTIV</a:t>
            </a:r>
            <a:r>
              <a:rPr lang="sl-SI" b="1" dirty="0" smtClean="0"/>
              <a:t/>
            </a:r>
            <a:br>
              <a:rPr lang="sl-SI" b="1" dirty="0" smtClean="0"/>
            </a:br>
            <a:r>
              <a:rPr lang="sl-SI" b="1" dirty="0" smtClean="0"/>
              <a:t/>
            </a:r>
            <a:br>
              <a:rPr lang="sl-SI" b="1" dirty="0" smtClean="0"/>
            </a:br>
            <a:r>
              <a:rPr lang="sl-SI" sz="1800" dirty="0" smtClean="0"/>
              <a:t>IZBERI </a:t>
            </a:r>
            <a:r>
              <a:rPr lang="sl-SI" sz="1800" dirty="0"/>
              <a:t>DRUŽBENO KRITIČEN MOTIV (NPR GLOBALNO SEGREVANJE), KI TE JE V ZADNJEM LETU NAJBOLJ PRITEGNIL IN IZDELAJ RAZISKAVO. </a:t>
            </a:r>
            <a:br>
              <a:rPr lang="sl-SI" sz="1800" dirty="0"/>
            </a:br>
            <a:endParaRPr lang="sl-SI" sz="1800" b="1" dirty="0"/>
          </a:p>
        </p:txBody>
      </p:sp>
      <p:sp>
        <p:nvSpPr>
          <p:cNvPr id="4" name="Označba mesta besedila 3"/>
          <p:cNvSpPr>
            <a:spLocks noGrp="1"/>
          </p:cNvSpPr>
          <p:nvPr>
            <p:ph type="body" sz="half" idx="2"/>
          </p:nvPr>
        </p:nvSpPr>
        <p:spPr>
          <a:xfrm>
            <a:off x="1141412" y="3179379"/>
            <a:ext cx="5059692" cy="1828800"/>
          </a:xfrm>
        </p:spPr>
        <p:txBody>
          <a:bodyPr>
            <a:normAutofit fontScale="85000" lnSpcReduction="10000"/>
          </a:bodyPr>
          <a:lstStyle/>
          <a:p>
            <a:r>
              <a:rPr lang="sl-SI" sz="3300" b="1" dirty="0" smtClean="0">
                <a:solidFill>
                  <a:schemeClr val="accent4">
                    <a:lumMod val="75000"/>
                  </a:schemeClr>
                </a:solidFill>
              </a:rPr>
              <a:t>RAZISKAVA</a:t>
            </a:r>
          </a:p>
          <a:p>
            <a:endParaRPr lang="sl-SI" dirty="0"/>
          </a:p>
          <a:p>
            <a:r>
              <a:rPr lang="sl-SI" dirty="0" smtClean="0"/>
              <a:t>POIŠČI ČIM VEČ MOTIVACIJSKIH FOTOGRAFIJ, VIROV,  ČASOPISNIH ČLANKOV,  UMETNIŠKIH DEL IN SKIC, KI PRIKAZUJEJO DANAŠNJO DRUŽBO, KJER JE PRIKAZANA TEMA TVOJE RAZISKAVE.  </a:t>
            </a:r>
            <a:endParaRPr lang="sl-SI" dirty="0"/>
          </a:p>
        </p:txBody>
      </p:sp>
      <p:sp>
        <p:nvSpPr>
          <p:cNvPr id="3" name="Pravokotnik 2"/>
          <p:cNvSpPr/>
          <p:nvPr/>
        </p:nvSpPr>
        <p:spPr>
          <a:xfrm>
            <a:off x="6905297" y="4001750"/>
            <a:ext cx="4939862" cy="1160318"/>
          </a:xfrm>
          <a:prstGeom prst="rect">
            <a:avLst/>
          </a:prstGeom>
        </p:spPr>
        <p:txBody>
          <a:bodyPr wrap="square">
            <a:spAutoFit/>
          </a:bodyPr>
          <a:lstStyle/>
          <a:p>
            <a:pPr lvl="0">
              <a:spcAft>
                <a:spcPts val="0"/>
              </a:spcAft>
            </a:pPr>
            <a:r>
              <a:rPr lang="sl-SI" sz="2800" b="1" dirty="0" smtClean="0">
                <a:solidFill>
                  <a:schemeClr val="accent5">
                    <a:lumMod val="75000"/>
                  </a:schemeClr>
                </a:solidFill>
                <a:latin typeface="Calibri" panose="020F0502020204030204" pitchFamily="34" charset="0"/>
                <a:ea typeface="Times New Roman" panose="02020603050405020304" pitchFamily="18" charset="0"/>
                <a:cs typeface="Calibri" panose="020F0502020204030204" pitchFamily="34" charset="0"/>
              </a:rPr>
              <a:t>   Primer </a:t>
            </a:r>
            <a:r>
              <a:rPr lang="sl-SI" sz="2800" b="1" dirty="0">
                <a:solidFill>
                  <a:schemeClr val="accent5">
                    <a:lumMod val="75000"/>
                  </a:schemeClr>
                </a:solidFill>
                <a:latin typeface="Calibri" panose="020F0502020204030204" pitchFamily="34" charset="0"/>
                <a:ea typeface="Times New Roman" panose="02020603050405020304" pitchFamily="18" charset="0"/>
                <a:cs typeface="Calibri" panose="020F0502020204030204" pitchFamily="34" charset="0"/>
              </a:rPr>
              <a:t>raziskave </a:t>
            </a:r>
            <a:endParaRPr lang="sl-SI" sz="28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dirty="0">
                <a:latin typeface="Calibri" panose="020F0502020204030204" pitchFamily="34" charset="0"/>
                <a:ea typeface="Calibri" panose="020F0502020204030204" pitchFamily="34" charset="0"/>
                <a:cs typeface="Times New Roman" panose="02020603050405020304" pitchFamily="18" charset="0"/>
              </a:rPr>
              <a:t>Grafično oblikovanje, Priročnik za grafične oblikovalce, Tehnična založba SLO,  2011,  </a:t>
            </a:r>
          </a:p>
        </p:txBody>
      </p:sp>
    </p:spTree>
    <p:extLst>
      <p:ext uri="{BB962C8B-B14F-4D97-AF65-F5344CB8AC3E}">
        <p14:creationId xmlns:p14="http://schemas.microsoft.com/office/powerpoint/2010/main" val="189297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a:bodyPr>
          <a:lstStyle/>
          <a:p>
            <a:r>
              <a:rPr lang="sl-SI" sz="2500" b="1" dirty="0" smtClean="0">
                <a:solidFill>
                  <a:schemeClr val="accent4">
                    <a:lumMod val="75000"/>
                  </a:schemeClr>
                </a:solidFill>
              </a:rPr>
              <a:t>Raziskava v obliki </a:t>
            </a:r>
            <a:r>
              <a:rPr lang="sl-SI" sz="2500" b="1" dirty="0" err="1" smtClean="0">
                <a:solidFill>
                  <a:schemeClr val="accent4">
                    <a:lumMod val="75000"/>
                  </a:schemeClr>
                </a:solidFill>
              </a:rPr>
              <a:t>mood</a:t>
            </a:r>
            <a:r>
              <a:rPr lang="sl-SI" sz="2500" b="1" dirty="0" smtClean="0">
                <a:solidFill>
                  <a:schemeClr val="accent4">
                    <a:lumMod val="75000"/>
                  </a:schemeClr>
                </a:solidFill>
              </a:rPr>
              <a:t> </a:t>
            </a:r>
            <a:r>
              <a:rPr lang="sl-SI" sz="2500" b="1" dirty="0" err="1" smtClean="0">
                <a:solidFill>
                  <a:schemeClr val="accent4">
                    <a:lumMod val="75000"/>
                  </a:schemeClr>
                </a:solidFill>
              </a:rPr>
              <a:t>boarda</a:t>
            </a:r>
            <a:r>
              <a:rPr lang="sl-SI" sz="2500" b="1" dirty="0"/>
              <a:t/>
            </a:r>
            <a:br>
              <a:rPr lang="sl-SI" sz="2500" b="1" dirty="0"/>
            </a:br>
            <a:endParaRPr lang="sl-SI" sz="2500" b="1" dirty="0"/>
          </a:p>
        </p:txBody>
      </p:sp>
      <p:sp>
        <p:nvSpPr>
          <p:cNvPr id="7" name="Označba mesta besedila 6"/>
          <p:cNvSpPr>
            <a:spLocks noGrp="1"/>
          </p:cNvSpPr>
          <p:nvPr>
            <p:ph type="body" sz="half" idx="2"/>
          </p:nvPr>
        </p:nvSpPr>
        <p:spPr>
          <a:xfrm>
            <a:off x="1141411" y="2971800"/>
            <a:ext cx="3549121" cy="2819400"/>
          </a:xfrm>
        </p:spPr>
        <p:txBody>
          <a:bodyPr>
            <a:normAutofit fontScale="62500" lnSpcReduction="20000"/>
          </a:bodyPr>
          <a:lstStyle/>
          <a:p>
            <a:r>
              <a:rPr lang="sl-SI" sz="3300" dirty="0" smtClean="0"/>
              <a:t>V </a:t>
            </a:r>
            <a:r>
              <a:rPr lang="sl-SI" sz="3300" b="1" dirty="0" smtClean="0">
                <a:solidFill>
                  <a:srgbClr val="FF0000"/>
                </a:solidFill>
              </a:rPr>
              <a:t>1.</a:t>
            </a:r>
            <a:r>
              <a:rPr lang="sl-SI" sz="3300" dirty="0" smtClean="0"/>
              <a:t> FAZI LAHKO IZDELAŠ MOOD BOARD ALI KAKŠNO DRUGO OBLIKO RAZISKAVE, KJER </a:t>
            </a:r>
            <a:r>
              <a:rPr lang="sl-SI" sz="3300" b="1" dirty="0" smtClean="0"/>
              <a:t>PRILEPIŠ </a:t>
            </a:r>
            <a:r>
              <a:rPr lang="sl-SI" sz="3300" dirty="0" smtClean="0"/>
              <a:t>FOTOGRAFIJE IN IZDELAŠ ZAPISKE O PROBLEMU. </a:t>
            </a:r>
          </a:p>
          <a:p>
            <a:endParaRPr lang="sl-SI" sz="3300" dirty="0" smtClean="0"/>
          </a:p>
          <a:p>
            <a:r>
              <a:rPr lang="sl-SI" sz="2600" dirty="0" smtClean="0"/>
              <a:t>To lahko prilepiš tudi na format A3. Med fotografijami pustil prostor za opombe, drobne skice, poudarke…..</a:t>
            </a:r>
            <a:endParaRPr lang="sl-SI" sz="2600" dirty="0"/>
          </a:p>
        </p:txBody>
      </p:sp>
      <p:sp>
        <p:nvSpPr>
          <p:cNvPr id="3" name="Pravokotnik 2"/>
          <p:cNvSpPr/>
          <p:nvPr/>
        </p:nvSpPr>
        <p:spPr>
          <a:xfrm>
            <a:off x="6821214" y="4498538"/>
            <a:ext cx="4614041" cy="1292662"/>
          </a:xfrm>
          <a:prstGeom prst="rect">
            <a:avLst/>
          </a:prstGeom>
        </p:spPr>
        <p:txBody>
          <a:bodyPr wrap="square">
            <a:spAutoFit/>
          </a:bodyPr>
          <a:lstStyle/>
          <a:p>
            <a:r>
              <a:rPr lang="sl-SI" sz="2400" b="1" dirty="0">
                <a:solidFill>
                  <a:schemeClr val="accent5">
                    <a:lumMod val="75000"/>
                  </a:schemeClr>
                </a:solidFill>
              </a:rPr>
              <a:t>Primer raziskave </a:t>
            </a:r>
          </a:p>
          <a:p>
            <a:r>
              <a:rPr lang="sl-SI" dirty="0"/>
              <a:t>Grafično oblikovanje, Priročnik za grafične oblikovalce, Tehnična založba SLO,  2011,  </a:t>
            </a:r>
          </a:p>
        </p:txBody>
      </p:sp>
    </p:spTree>
    <p:extLst>
      <p:ext uri="{BB962C8B-B14F-4D97-AF65-F5344CB8AC3E}">
        <p14:creationId xmlns:p14="http://schemas.microsoft.com/office/powerpoint/2010/main" val="145231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a:bodyPr>
          <a:lstStyle/>
          <a:p>
            <a:r>
              <a:rPr lang="sl-SI" sz="2400" b="1" dirty="0" smtClean="0">
                <a:solidFill>
                  <a:schemeClr val="accent4">
                    <a:lumMod val="75000"/>
                  </a:schemeClr>
                </a:solidFill>
              </a:rPr>
              <a:t>Sodobni umetniški pristopi</a:t>
            </a:r>
            <a:endParaRPr lang="sl-SI" sz="2400" b="1" dirty="0">
              <a:solidFill>
                <a:schemeClr val="accent4">
                  <a:lumMod val="75000"/>
                </a:schemeClr>
              </a:solidFill>
            </a:endParaRPr>
          </a:p>
        </p:txBody>
      </p:sp>
      <p:sp>
        <p:nvSpPr>
          <p:cNvPr id="9" name="Označba mesta besedila 8"/>
          <p:cNvSpPr>
            <a:spLocks noGrp="1"/>
          </p:cNvSpPr>
          <p:nvPr>
            <p:ph type="body" sz="half" idx="2"/>
          </p:nvPr>
        </p:nvSpPr>
        <p:spPr>
          <a:xfrm>
            <a:off x="1057328" y="3224048"/>
            <a:ext cx="5334001" cy="1828800"/>
          </a:xfrm>
        </p:spPr>
        <p:txBody>
          <a:bodyPr/>
          <a:lstStyle/>
          <a:p>
            <a:r>
              <a:rPr lang="sl-SI" dirty="0" smtClean="0"/>
              <a:t>V </a:t>
            </a:r>
            <a:r>
              <a:rPr lang="sl-SI" b="1" dirty="0" smtClean="0">
                <a:solidFill>
                  <a:srgbClr val="FF0000"/>
                </a:solidFill>
              </a:rPr>
              <a:t>2.</a:t>
            </a:r>
            <a:r>
              <a:rPr lang="sl-SI" dirty="0" smtClean="0"/>
              <a:t> FAZI IZBERI SODOBEN UMETNIŠKI PRISTOP, KI TI JE NAJBLIŽJI IN V RAZISKAVO VKLJUČI NAČIN DALA. ZABELEŽI CELOTEN MISELNI PROCES. </a:t>
            </a:r>
            <a:endParaRPr lang="sl-SI" dirty="0"/>
          </a:p>
        </p:txBody>
      </p:sp>
      <p:graphicFrame>
        <p:nvGraphicFramePr>
          <p:cNvPr id="10" name="Diagram 9"/>
          <p:cNvGraphicFramePr/>
          <p:nvPr>
            <p:extLst/>
          </p:nvPr>
        </p:nvGraphicFramePr>
        <p:xfrm>
          <a:off x="6096000" y="719666"/>
          <a:ext cx="66215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12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764690" y="4884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aslov 4"/>
          <p:cNvSpPr>
            <a:spLocks noGrp="1"/>
          </p:cNvSpPr>
          <p:nvPr>
            <p:ph type="title"/>
          </p:nvPr>
        </p:nvSpPr>
        <p:spPr>
          <a:xfrm>
            <a:off x="1046818" y="1621221"/>
            <a:ext cx="4218865" cy="1371600"/>
          </a:xfrm>
        </p:spPr>
        <p:txBody>
          <a:bodyPr>
            <a:normAutofit/>
          </a:bodyPr>
          <a:lstStyle/>
          <a:p>
            <a:r>
              <a:rPr lang="sl-SI" sz="2400" b="1" dirty="0" smtClean="0">
                <a:solidFill>
                  <a:schemeClr val="accent4">
                    <a:lumMod val="75000"/>
                  </a:schemeClr>
                </a:solidFill>
              </a:rPr>
              <a:t>Oblikovna načela</a:t>
            </a:r>
            <a:endParaRPr lang="sl-SI" sz="2400" b="1" dirty="0">
              <a:solidFill>
                <a:schemeClr val="accent4">
                  <a:lumMod val="75000"/>
                </a:schemeClr>
              </a:solidFill>
            </a:endParaRPr>
          </a:p>
        </p:txBody>
      </p:sp>
      <p:sp>
        <p:nvSpPr>
          <p:cNvPr id="7" name="Označba mesta besedila 6"/>
          <p:cNvSpPr>
            <a:spLocks noGrp="1"/>
          </p:cNvSpPr>
          <p:nvPr>
            <p:ph type="body" sz="half" idx="2"/>
          </p:nvPr>
        </p:nvSpPr>
        <p:spPr>
          <a:xfrm>
            <a:off x="1046818" y="3489434"/>
            <a:ext cx="4492133" cy="1731854"/>
          </a:xfrm>
        </p:spPr>
        <p:txBody>
          <a:bodyPr>
            <a:normAutofit fontScale="92500" lnSpcReduction="20000"/>
          </a:bodyPr>
          <a:lstStyle/>
          <a:p>
            <a:r>
              <a:rPr lang="sl-SI" sz="1900" dirty="0" smtClean="0"/>
              <a:t>V </a:t>
            </a:r>
            <a:r>
              <a:rPr lang="sl-SI" sz="1900" b="1" dirty="0" smtClean="0">
                <a:solidFill>
                  <a:srgbClr val="FF0000"/>
                </a:solidFill>
              </a:rPr>
              <a:t>3</a:t>
            </a:r>
            <a:r>
              <a:rPr lang="sl-SI" sz="1900" dirty="0" smtClean="0"/>
              <a:t>. FAZI VKLJUČI V SVOJO USTVARJANJE OBLIKOVNA NAČELA. </a:t>
            </a:r>
          </a:p>
          <a:p>
            <a:r>
              <a:rPr lang="sl-SI" sz="1900" dirty="0" smtClean="0"/>
              <a:t>NAČELA LIKOVNEGA REDA IMAŠ NATANČNO RAZLOŽENA V I – UČBENIKU:</a:t>
            </a:r>
          </a:p>
          <a:p>
            <a:r>
              <a:rPr lang="sl-SI" dirty="0" smtClean="0">
                <a:hlinkClick r:id="rId7"/>
              </a:rPr>
              <a:t>https</a:t>
            </a:r>
            <a:r>
              <a:rPr lang="sl-SI" dirty="0">
                <a:hlinkClick r:id="rId7"/>
              </a:rPr>
              <a:t>://</a:t>
            </a:r>
            <a:r>
              <a:rPr lang="sl-SI" dirty="0" smtClean="0">
                <a:hlinkClick r:id="rId7"/>
              </a:rPr>
              <a:t>eucbeniki.sio.si/lum/3174/index5.html</a:t>
            </a:r>
            <a:endParaRPr lang="sl-SI" dirty="0" smtClean="0"/>
          </a:p>
          <a:p>
            <a:endParaRPr lang="sl-SI" dirty="0" smtClean="0"/>
          </a:p>
        </p:txBody>
      </p:sp>
    </p:spTree>
    <p:extLst>
      <p:ext uri="{BB962C8B-B14F-4D97-AF65-F5344CB8AC3E}">
        <p14:creationId xmlns:p14="http://schemas.microsoft.com/office/powerpoint/2010/main" val="33307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r>
              <a:rPr lang="sl-SI" b="1" dirty="0" smtClean="0">
                <a:solidFill>
                  <a:schemeClr val="accent4">
                    <a:lumMod val="75000"/>
                  </a:schemeClr>
                </a:solidFill>
              </a:rPr>
              <a:t>MATERIAL</a:t>
            </a:r>
            <a:endParaRPr lang="sl-SI" b="1" dirty="0">
              <a:solidFill>
                <a:schemeClr val="accent4">
                  <a:lumMod val="75000"/>
                </a:schemeClr>
              </a:solidFill>
            </a:endParaRPr>
          </a:p>
        </p:txBody>
      </p:sp>
      <p:sp>
        <p:nvSpPr>
          <p:cNvPr id="6" name="Označba mesta besedila 5"/>
          <p:cNvSpPr>
            <a:spLocks noGrp="1"/>
          </p:cNvSpPr>
          <p:nvPr>
            <p:ph type="body" sz="half" idx="2"/>
          </p:nvPr>
        </p:nvSpPr>
        <p:spPr>
          <a:xfrm>
            <a:off x="1046818" y="3591910"/>
            <a:ext cx="3549121" cy="1828800"/>
          </a:xfrm>
        </p:spPr>
        <p:txBody>
          <a:bodyPr>
            <a:noAutofit/>
          </a:bodyPr>
          <a:lstStyle/>
          <a:p>
            <a:r>
              <a:rPr lang="sl-SI" sz="1800" dirty="0" smtClean="0"/>
              <a:t>MATERIAL IZBIRAŠ SAM IN JE POVEZAN S PRISTOPOM, KI SI GA IZBRAL. </a:t>
            </a:r>
          </a:p>
          <a:p>
            <a:r>
              <a:rPr lang="sl-SI" dirty="0" smtClean="0"/>
              <a:t>lahko delaš s prostorom, predmetom, telesom ali pa izbereš sodobno vizualno sredstvo. </a:t>
            </a:r>
          </a:p>
        </p:txBody>
      </p:sp>
      <p:sp>
        <p:nvSpPr>
          <p:cNvPr id="8" name="Pravokotnik 7"/>
          <p:cNvSpPr/>
          <p:nvPr/>
        </p:nvSpPr>
        <p:spPr>
          <a:xfrm>
            <a:off x="6096000" y="3470822"/>
            <a:ext cx="5849007" cy="1815882"/>
          </a:xfrm>
          <a:prstGeom prst="rect">
            <a:avLst/>
          </a:prstGeom>
        </p:spPr>
        <p:txBody>
          <a:bodyPr wrap="square">
            <a:spAutoFit/>
          </a:bodyPr>
          <a:lstStyle/>
          <a:p>
            <a:r>
              <a:rPr lang="sl-SI" sz="1600" dirty="0"/>
              <a:t>Umetnik si je za nastop izbral bolnišnično kapelo v Celju. V svojem </a:t>
            </a:r>
            <a:r>
              <a:rPr lang="sl-SI" sz="1600" dirty="0" err="1"/>
              <a:t>performansu</a:t>
            </a:r>
            <a:r>
              <a:rPr lang="sl-SI" sz="1600" dirty="0"/>
              <a:t> je stal pred publiko gol do pasu. Na prsih je imel narisane zvezdice v krogu, simbol EU, za njim pa je bila obešena slovenska zastava. Občinstvo je vanj izstreljevalo puščice, sestavljene iz širokih slamic za pitje sokov, ki so na prednjem delu imele pritrjene igle. Te so se zarile v njegovo telo vsaj centimeter globoko</a:t>
            </a:r>
            <a:r>
              <a:rPr lang="sl-SI" sz="1600" dirty="0" smtClean="0"/>
              <a:t>!</a:t>
            </a:r>
            <a:endParaRPr lang="sl-SI" sz="1600" dirty="0"/>
          </a:p>
        </p:txBody>
      </p:sp>
      <p:sp>
        <p:nvSpPr>
          <p:cNvPr id="9" name="Pravokotnik 8"/>
          <p:cNvSpPr/>
          <p:nvPr/>
        </p:nvSpPr>
        <p:spPr>
          <a:xfrm>
            <a:off x="6096000" y="5420710"/>
            <a:ext cx="5147563" cy="646331"/>
          </a:xfrm>
          <a:prstGeom prst="rect">
            <a:avLst/>
          </a:prstGeom>
        </p:spPr>
        <p:txBody>
          <a:bodyPr wrap="none">
            <a:spAutoFit/>
          </a:bodyPr>
          <a:lstStyle/>
          <a:p>
            <a:r>
              <a:rPr lang="sl-SI" dirty="0">
                <a:hlinkClick r:id="rId2"/>
              </a:rPr>
              <a:t>https://</a:t>
            </a:r>
            <a:r>
              <a:rPr lang="sl-SI" dirty="0" smtClean="0">
                <a:hlinkClick r:id="rId2"/>
              </a:rPr>
              <a:t>eucbeniki.sio.si/lum/3194/index6.html</a:t>
            </a:r>
            <a:endParaRPr lang="sl-SI" dirty="0" smtClean="0"/>
          </a:p>
          <a:p>
            <a:endParaRPr lang="sl-SI" dirty="0"/>
          </a:p>
        </p:txBody>
      </p:sp>
      <p:sp>
        <p:nvSpPr>
          <p:cNvPr id="3" name="Pravokotnik 2"/>
          <p:cNvSpPr/>
          <p:nvPr/>
        </p:nvSpPr>
        <p:spPr>
          <a:xfrm>
            <a:off x="6096000" y="2599840"/>
            <a:ext cx="3271280" cy="369332"/>
          </a:xfrm>
          <a:prstGeom prst="rect">
            <a:avLst/>
          </a:prstGeom>
        </p:spPr>
        <p:txBody>
          <a:bodyPr wrap="none">
            <a:spAutoFit/>
          </a:bodyPr>
          <a:lstStyle/>
          <a:p>
            <a:r>
              <a:rPr lang="sl-SI" dirty="0">
                <a:latin typeface="Calibri" panose="020F0502020204030204" pitchFamily="34" charset="0"/>
                <a:ea typeface="Calibri" panose="020F0502020204030204" pitchFamily="34" charset="0"/>
              </a:rPr>
              <a:t>Marko Marković, leto 2009, Celje</a:t>
            </a:r>
            <a:endParaRPr lang="sl-SI" dirty="0"/>
          </a:p>
        </p:txBody>
      </p:sp>
    </p:spTree>
    <p:extLst>
      <p:ext uri="{BB962C8B-B14F-4D97-AF65-F5344CB8AC3E}">
        <p14:creationId xmlns:p14="http://schemas.microsoft.com/office/powerpoint/2010/main" val="333958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a:bodyPr>
          <a:lstStyle/>
          <a:p>
            <a:r>
              <a:rPr lang="sl-SI" b="1" dirty="0" smtClean="0">
                <a:solidFill>
                  <a:schemeClr val="accent1">
                    <a:lumMod val="60000"/>
                    <a:lumOff val="40000"/>
                  </a:schemeClr>
                </a:solidFill>
              </a:rPr>
              <a:t>IZDELAJ FOTOGRAFIJO IZDELKA PO FAZAH </a:t>
            </a:r>
            <a:endParaRPr lang="sl-SI" b="1" dirty="0">
              <a:solidFill>
                <a:schemeClr val="accent1">
                  <a:lumMod val="60000"/>
                  <a:lumOff val="40000"/>
                </a:schemeClr>
              </a:solidFill>
            </a:endParaRPr>
          </a:p>
        </p:txBody>
      </p:sp>
      <p:sp>
        <p:nvSpPr>
          <p:cNvPr id="8" name="Označba mesta vsebine 7"/>
          <p:cNvSpPr>
            <a:spLocks noGrp="1"/>
          </p:cNvSpPr>
          <p:nvPr>
            <p:ph idx="1"/>
          </p:nvPr>
        </p:nvSpPr>
        <p:spPr/>
        <p:txBody>
          <a:bodyPr/>
          <a:lstStyle/>
          <a:p>
            <a:endParaRPr lang="sl-SI"/>
          </a:p>
        </p:txBody>
      </p:sp>
      <p:sp>
        <p:nvSpPr>
          <p:cNvPr id="9" name="Označba mesta besedila 8"/>
          <p:cNvSpPr>
            <a:spLocks noGrp="1"/>
          </p:cNvSpPr>
          <p:nvPr>
            <p:ph type="body" sz="half" idx="2"/>
          </p:nvPr>
        </p:nvSpPr>
        <p:spPr/>
        <p:txBody>
          <a:bodyPr/>
          <a:lstStyle/>
          <a:p>
            <a:r>
              <a:rPr lang="sl-SI" dirty="0" smtClean="0"/>
              <a:t>Oddaj fotografije v spletno učilnico. </a:t>
            </a:r>
          </a:p>
          <a:p>
            <a:r>
              <a:rPr lang="sl-SI" dirty="0" smtClean="0"/>
              <a:t>Opiši faze dela. </a:t>
            </a:r>
            <a:endParaRPr lang="sl-SI" dirty="0"/>
          </a:p>
        </p:txBody>
      </p:sp>
    </p:spTree>
    <p:extLst>
      <p:ext uri="{BB962C8B-B14F-4D97-AF65-F5344CB8AC3E}">
        <p14:creationId xmlns:p14="http://schemas.microsoft.com/office/powerpoint/2010/main" val="3375925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reža">
  <a:themeElements>
    <a:clrScheme name="Mrež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rež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rež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2</TotalTime>
  <Words>414</Words>
  <Application>Microsoft Office PowerPoint</Application>
  <PresentationFormat>Širokozaslonsko</PresentationFormat>
  <Paragraphs>56</Paragraphs>
  <Slides>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9</vt:i4>
      </vt:variant>
    </vt:vector>
  </HeadingPairs>
  <TitlesOfParts>
    <vt:vector size="15" baseType="lpstr">
      <vt:lpstr>Arial</vt:lpstr>
      <vt:lpstr>Calibri</vt:lpstr>
      <vt:lpstr>Century Gothic</vt:lpstr>
      <vt:lpstr>Tahoma</vt:lpstr>
      <vt:lpstr>Times New Roman</vt:lpstr>
      <vt:lpstr>Mreža</vt:lpstr>
      <vt:lpstr>Sodobne umetniške prakse in mediji, vizualne komunikacije</vt:lpstr>
      <vt:lpstr>cilji </vt:lpstr>
      <vt:lpstr>PowerPointova predstavitev</vt:lpstr>
      <vt:lpstr>MOTIV  IZBERI DRUŽBENO KRITIČEN MOTIV (NPR GLOBALNO SEGREVANJE), KI TE JE V ZADNJEM LETU NAJBOLJ PRITEGNIL IN IZDELAJ RAZISKAVO.  </vt:lpstr>
      <vt:lpstr>Raziskava v obliki mood boarda </vt:lpstr>
      <vt:lpstr>Sodobni umetniški pristopi</vt:lpstr>
      <vt:lpstr>Oblikovna načela</vt:lpstr>
      <vt:lpstr>MATERIAL</vt:lpstr>
      <vt:lpstr>IZDELAJ FOTOGRAFIJO IZDELKA PO FAZAH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Sodobne umetniške prakse in mediji, vizualne komunikacije</dc:title>
  <dc:creator>Jasmina Žagar</dc:creator>
  <cp:lastModifiedBy>Jasmina Žagar</cp:lastModifiedBy>
  <cp:revision>2</cp:revision>
  <dcterms:created xsi:type="dcterms:W3CDTF">2020-02-26T16:49:55Z</dcterms:created>
  <dcterms:modified xsi:type="dcterms:W3CDTF">2020-02-26T19:23:58Z</dcterms:modified>
</cp:coreProperties>
</file>