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93D2-DBAF-46C3-9E82-E5C6187A9811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BF43-FF1D-4AC0-BBBC-3B635F4604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6410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93D2-DBAF-46C3-9E82-E5C6187A9811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BF43-FF1D-4AC0-BBBC-3B635F4604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458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93D2-DBAF-46C3-9E82-E5C6187A9811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BF43-FF1D-4AC0-BBBC-3B635F4604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419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93D2-DBAF-46C3-9E82-E5C6187A9811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BF43-FF1D-4AC0-BBBC-3B635F4604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3990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93D2-DBAF-46C3-9E82-E5C6187A9811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BF43-FF1D-4AC0-BBBC-3B635F4604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4711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93D2-DBAF-46C3-9E82-E5C6187A9811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BF43-FF1D-4AC0-BBBC-3B635F4604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7480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93D2-DBAF-46C3-9E82-E5C6187A9811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BF43-FF1D-4AC0-BBBC-3B635F4604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9431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93D2-DBAF-46C3-9E82-E5C6187A9811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BF43-FF1D-4AC0-BBBC-3B635F4604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2479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93D2-DBAF-46C3-9E82-E5C6187A9811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BF43-FF1D-4AC0-BBBC-3B635F4604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2196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93D2-DBAF-46C3-9E82-E5C6187A9811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BF43-FF1D-4AC0-BBBC-3B635F4604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4577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93D2-DBAF-46C3-9E82-E5C6187A9811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BF43-FF1D-4AC0-BBBC-3B635F4604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004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93D2-DBAF-46C3-9E82-E5C6187A9811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BF43-FF1D-4AC0-BBBC-3B635F4604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1324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93D2-DBAF-46C3-9E82-E5C6187A9811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BF43-FF1D-4AC0-BBBC-3B635F4604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2431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93D2-DBAF-46C3-9E82-E5C6187A9811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BF43-FF1D-4AC0-BBBC-3B635F4604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1685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93D2-DBAF-46C3-9E82-E5C6187A9811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BF43-FF1D-4AC0-BBBC-3B635F4604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051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93D2-DBAF-46C3-9E82-E5C6187A9811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BF43-FF1D-4AC0-BBBC-3B635F46043C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47843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93D2-DBAF-46C3-9E82-E5C6187A9811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BF43-FF1D-4AC0-BBBC-3B635F4604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456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93D2-DBAF-46C3-9E82-E5C6187A9811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BF43-FF1D-4AC0-BBBC-3B635F4604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5538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93D2-DBAF-46C3-9E82-E5C6187A9811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BF43-FF1D-4AC0-BBBC-3B635F4604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3640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93D2-DBAF-46C3-9E82-E5C6187A9811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BF43-FF1D-4AC0-BBBC-3B635F4604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627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93D2-DBAF-46C3-9E82-E5C6187A9811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BF43-FF1D-4AC0-BBBC-3B635F4604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607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93D2-DBAF-46C3-9E82-E5C6187A9811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BF43-FF1D-4AC0-BBBC-3B635F4604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424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93D2-DBAF-46C3-9E82-E5C6187A9811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BF43-FF1D-4AC0-BBBC-3B635F4604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159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93D2-DBAF-46C3-9E82-E5C6187A9811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BF43-FF1D-4AC0-BBBC-3B635F4604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839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93D2-DBAF-46C3-9E82-E5C6187A9811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BF43-FF1D-4AC0-BBBC-3B635F4604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278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93D2-DBAF-46C3-9E82-E5C6187A9811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BF43-FF1D-4AC0-BBBC-3B635F4604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442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93D2-DBAF-46C3-9E82-E5C6187A9811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BF43-FF1D-4AC0-BBBC-3B635F4604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329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93D2-DBAF-46C3-9E82-E5C6187A9811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BF43-FF1D-4AC0-BBBC-3B635F4604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721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093D2-DBAF-46C3-9E82-E5C6187A9811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DBF43-FF1D-4AC0-BBBC-3B635F4604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108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1A093D2-DBAF-46C3-9E82-E5C6187A9811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22DBF43-FF1D-4AC0-BBBC-3B635F4604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92222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ucbeniki.sio.si/lum/3177/index3.html" TargetMode="Externa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ucbeniki.sio.si/lum/3177/index3.html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ucbeniki.sio.si/lum/3177/index7.html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jKAR3r1ip0" TargetMode="External"/><Relationship Id="rId2" Type="http://schemas.openxmlformats.org/officeDocument/2006/relationships/hyperlink" Target="https://www.youtube.com/watch?v=lUARdOWunkM" TargetMode="Externa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www.youtube.com/watch?v=enYSeVtcp_w&amp;list=PLSa_fugBv_LfnbGNAFxtrE2IgfFQvEf7R" TargetMode="External"/><Relationship Id="rId4" Type="http://schemas.openxmlformats.org/officeDocument/2006/relationships/hyperlink" Target="https://www.youtube.com/watch?v=cOGdGGSkV18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6X8gJ_SZK0" TargetMode="Externa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ucbeniki.sio.si/lum/3177/index2.html" TargetMode="Externa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ucbeniki.sio.si/lum/3177/index2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arnes.si/~sggaler/graficna.htm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ucbeniki.sio.si/lum/3177/index8.htm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ucbeniki.sio.si/lum/3177/index2.html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ucbeniki.sio.si/lum/3177/index2.ht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4568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Jedkanica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4977474" y="1709902"/>
            <a:ext cx="2776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Delavnica </a:t>
            </a:r>
            <a:r>
              <a:rPr lang="sl-SI" dirty="0" err="1"/>
              <a:t>Hendricka</a:t>
            </a:r>
            <a:r>
              <a:rPr lang="sl-SI" dirty="0"/>
              <a:t> </a:t>
            </a:r>
            <a:r>
              <a:rPr lang="sl-SI" dirty="0" err="1"/>
              <a:t>Goltziusa</a:t>
            </a:r>
            <a:r>
              <a:rPr lang="sl-SI" dirty="0"/>
              <a:t>, Fortuna</a:t>
            </a:r>
          </a:p>
        </p:txBody>
      </p:sp>
      <p:sp>
        <p:nvSpPr>
          <p:cNvPr id="2" name="Pravokotnik 1"/>
          <p:cNvSpPr/>
          <p:nvPr/>
        </p:nvSpPr>
        <p:spPr>
          <a:xfrm>
            <a:off x="4094266" y="2708307"/>
            <a:ext cx="4542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https://eucbeniki.sio.si/lum/3177/index3.html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13249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dirty="0" smtClean="0"/>
              <a:t>Suha igla</a:t>
            </a:r>
            <a:endParaRPr lang="sl-SI" altLang="sl-SI" dirty="0"/>
          </a:p>
        </p:txBody>
      </p:sp>
      <p:sp>
        <p:nvSpPr>
          <p:cNvPr id="3" name="Pravokotnik 2"/>
          <p:cNvSpPr/>
          <p:nvPr/>
        </p:nvSpPr>
        <p:spPr>
          <a:xfrm>
            <a:off x="4719145" y="1678652"/>
            <a:ext cx="34894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 Lesser </a:t>
            </a:r>
            <a:r>
              <a:rPr lang="de-DE" dirty="0" err="1"/>
              <a:t>Uly</a:t>
            </a:r>
            <a:r>
              <a:rPr lang="de-DE" dirty="0"/>
              <a:t>, 1919/1921, Dame im Kaffee mit aufgestütztem Arm vor leerem Glas“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4486664" y="2700584"/>
            <a:ext cx="4542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https://eucbeniki.sio.si/lum/3177/index3.html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46020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Akvatnta</a:t>
            </a:r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4951354" y="1875510"/>
            <a:ext cx="3015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Francisco Goya, 1799, Si sabrá más el discípulo</a:t>
            </a:r>
            <a:endParaRPr lang="sl-SI" dirty="0"/>
          </a:p>
        </p:txBody>
      </p:sp>
      <p:sp>
        <p:nvSpPr>
          <p:cNvPr id="2" name="Pravokotnik 1"/>
          <p:cNvSpPr/>
          <p:nvPr/>
        </p:nvSpPr>
        <p:spPr>
          <a:xfrm>
            <a:off x="4423602" y="2817301"/>
            <a:ext cx="4542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https://eucbeniki.sio.si/lum/3177/index7.html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84720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OGLEJ SI FILMA, KJER JE PRIKAZANO IZDELOVANJE LINOREZA.</a:t>
            </a:r>
            <a:endParaRPr lang="sl-SI" dirty="0"/>
          </a:p>
        </p:txBody>
      </p:sp>
      <p:sp>
        <p:nvSpPr>
          <p:cNvPr id="6" name="Označba mesta besedila 5"/>
          <p:cNvSpPr>
            <a:spLocks noGrp="1"/>
          </p:cNvSpPr>
          <p:nvPr>
            <p:ph type="body" sz="half" idx="2"/>
          </p:nvPr>
        </p:nvSpPr>
        <p:spPr>
          <a:xfrm>
            <a:off x="1031269" y="2431519"/>
            <a:ext cx="3706889" cy="3359681"/>
          </a:xfrm>
        </p:spPr>
        <p:txBody>
          <a:bodyPr/>
          <a:lstStyle/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www.youtube.com/watch?v=lUARdOWunkM</a:t>
            </a:r>
            <a:endParaRPr lang="sl-SI" dirty="0" smtClean="0"/>
          </a:p>
          <a:p>
            <a:endParaRPr lang="sl-SI" dirty="0"/>
          </a:p>
          <a:p>
            <a:r>
              <a:rPr lang="sl-SI" dirty="0">
                <a:hlinkClick r:id="rId3"/>
              </a:rPr>
              <a:t>https://www.youtube.com/watch?v=OjKAR3r1ip0</a:t>
            </a:r>
            <a:endParaRPr lang="sl-SI" dirty="0"/>
          </a:p>
          <a:p>
            <a:endParaRPr lang="sl-SI" dirty="0"/>
          </a:p>
        </p:txBody>
      </p:sp>
      <p:sp>
        <p:nvSpPr>
          <p:cNvPr id="2" name="Pravokotnik 1"/>
          <p:cNvSpPr/>
          <p:nvPr/>
        </p:nvSpPr>
        <p:spPr>
          <a:xfrm>
            <a:off x="7246766" y="1888499"/>
            <a:ext cx="2891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dirty="0" smtClean="0"/>
              <a:t>BARVNI LINOREZ</a:t>
            </a:r>
            <a:endParaRPr lang="sl-SI" sz="2400" dirty="0"/>
          </a:p>
        </p:txBody>
      </p:sp>
      <p:sp>
        <p:nvSpPr>
          <p:cNvPr id="3" name="Pravokotnik 2"/>
          <p:cNvSpPr/>
          <p:nvPr/>
        </p:nvSpPr>
        <p:spPr>
          <a:xfrm>
            <a:off x="7246766" y="2431518"/>
            <a:ext cx="33897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dirty="0" smtClean="0">
                <a:hlinkClick r:id="rId4"/>
              </a:rPr>
              <a:t>https://www.youtube.com/watch?v=cOGdGGSkV18</a:t>
            </a:r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r>
              <a:rPr lang="sl-SI" sz="1600" dirty="0" smtClean="0">
                <a:hlinkClick r:id="rId5"/>
              </a:rPr>
              <a:t>https://www.youtube.com/watch?v=enYSeVtcp_w&amp;list=PLSa_fugBv_LfnbGNAFxtrE2IgfFQvEf7R</a:t>
            </a:r>
            <a:endParaRPr lang="sl-SI" sz="1600" dirty="0" smtClean="0"/>
          </a:p>
        </p:txBody>
      </p:sp>
    </p:spTree>
    <p:extLst>
      <p:ext uri="{BB962C8B-B14F-4D97-AF65-F5344CB8AC3E}">
        <p14:creationId xmlns:p14="http://schemas.microsoft.com/office/powerpoint/2010/main" val="1540042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94" y="1061545"/>
            <a:ext cx="3706889" cy="1821918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GLOBOKI TISK – SUHA IGLA</a:t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Za primerjavo si poglej še izdelavo globokega tiska.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913793" y="2967546"/>
            <a:ext cx="3706889" cy="2665999"/>
          </a:xfrm>
        </p:spPr>
        <p:txBody>
          <a:bodyPr/>
          <a:lstStyle/>
          <a:p>
            <a:endParaRPr lang="sl-SI" dirty="0" smtClean="0">
              <a:hlinkClick r:id="rId2"/>
            </a:endParaRPr>
          </a:p>
          <a:p>
            <a:r>
              <a:rPr lang="sl-SI" dirty="0" smtClean="0">
                <a:hlinkClick r:id="rId2"/>
              </a:rPr>
              <a:t>https</a:t>
            </a:r>
            <a:r>
              <a:rPr lang="sl-SI" dirty="0">
                <a:hlinkClick r:id="rId2"/>
              </a:rPr>
              <a:t>://www.youtube.com/watch?v=66X8gJ_SZK0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2722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MATERIAL:</a:t>
            </a:r>
            <a:endParaRPr lang="sl-SI" dirty="0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LINOLEJ A 4</a:t>
            </a:r>
          </a:p>
          <a:p>
            <a:r>
              <a:rPr lang="sl-SI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NOŽKI ZA LINOREZ</a:t>
            </a:r>
          </a:p>
          <a:p>
            <a:r>
              <a:rPr lang="sl-SI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VALJČEK</a:t>
            </a:r>
          </a:p>
          <a:p>
            <a:r>
              <a:rPr lang="sl-SI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BARVA ZA LINOTISK</a:t>
            </a:r>
          </a:p>
          <a:p>
            <a:r>
              <a:rPr lang="sl-SI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2X RISALNI LIST</a:t>
            </a:r>
            <a:endParaRPr lang="sl-SI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100" name="Picture 4" descr="Rezultat iskanja slik za LINOREZ MATERIA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0178" y="1598151"/>
            <a:ext cx="4881289" cy="30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20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MOTIV IN POSTOPEK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909927" y="2431518"/>
            <a:ext cx="3706889" cy="3359681"/>
          </a:xfrm>
        </p:spPr>
        <p:txBody>
          <a:bodyPr/>
          <a:lstStyle/>
          <a:p>
            <a:r>
              <a:rPr lang="sl-SI" dirty="0" smtClean="0"/>
              <a:t>MOTIV JE </a:t>
            </a:r>
            <a:r>
              <a:rPr lang="sl-SI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KRAJINA ALI PORTRET</a:t>
            </a:r>
            <a:r>
              <a:rPr lang="sl-SI" dirty="0" smtClean="0"/>
              <a:t>.</a:t>
            </a:r>
          </a:p>
          <a:p>
            <a:pPr marL="342900" indent="-342900">
              <a:buAutoNum type="arabicPeriod"/>
            </a:pPr>
            <a:r>
              <a:rPr lang="sl-SI" dirty="0" smtClean="0"/>
              <a:t>IZRIŠI SKICO</a:t>
            </a:r>
          </a:p>
          <a:p>
            <a:pPr marL="342900" indent="-342900">
              <a:buAutoNum type="arabicPeriod"/>
            </a:pPr>
            <a:r>
              <a:rPr lang="sl-SI" dirty="0" smtClean="0"/>
              <a:t>PRENESI SKICO NA LINOLEJ</a:t>
            </a:r>
          </a:p>
          <a:p>
            <a:pPr marL="342900" indent="-342900">
              <a:buAutoNum type="arabicPeriod"/>
            </a:pPr>
            <a:r>
              <a:rPr lang="sl-SI" dirty="0" smtClean="0"/>
              <a:t>IZREŽI MATRICO</a:t>
            </a:r>
          </a:p>
          <a:p>
            <a:pPr marL="342900" indent="-342900">
              <a:buFont typeface="Wingdings 2" charset="2"/>
              <a:buAutoNum type="arabicPeriod"/>
            </a:pPr>
            <a:r>
              <a:rPr lang="sl-SI" dirty="0" smtClean="0"/>
              <a:t>NANESI BARVO </a:t>
            </a:r>
            <a:r>
              <a:rPr lang="sl-SI" dirty="0"/>
              <a:t>NA VISOKE </a:t>
            </a:r>
            <a:r>
              <a:rPr lang="sl-SI" dirty="0" smtClean="0"/>
              <a:t>DELE Z VALJČKOM </a:t>
            </a:r>
          </a:p>
          <a:p>
            <a:pPr marL="342900" indent="-342900">
              <a:buFont typeface="Wingdings 2" charset="2"/>
              <a:buAutoNum type="arabicPeriod"/>
            </a:pPr>
            <a:r>
              <a:rPr lang="sl-SI" dirty="0" smtClean="0"/>
              <a:t>ODDTISNI ROČNO (PODRGNI PO HRBTNI STRANI)</a:t>
            </a:r>
          </a:p>
          <a:p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312967" y="1835561"/>
            <a:ext cx="4798044" cy="3113232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6905297" y="5927834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Foto: Jasmina Žagar, primer barvnega linoreza dijaka gimnazije Novo mesto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941281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44113" y="683173"/>
            <a:ext cx="3706889" cy="1821918"/>
          </a:xfrm>
        </p:spPr>
        <p:txBody>
          <a:bodyPr/>
          <a:lstStyle/>
          <a:p>
            <a:r>
              <a:rPr lang="sl-SI" dirty="0" smtClean="0"/>
              <a:t>PRIMER</a:t>
            </a:r>
            <a:endParaRPr lang="sl-SI" dirty="0"/>
          </a:p>
        </p:txBody>
      </p:sp>
      <p:pic>
        <p:nvPicPr>
          <p:cNvPr id="3" name="Označba mesta vsebine 2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0" t="12815" r="13935" b="9903"/>
          <a:stretch/>
        </p:blipFill>
        <p:spPr>
          <a:xfrm rot="5400000">
            <a:off x="6127742" y="714498"/>
            <a:ext cx="5570061" cy="5108028"/>
          </a:xfrm>
        </p:spPr>
      </p:pic>
      <p:sp>
        <p:nvSpPr>
          <p:cNvPr id="4" name="Pravokotnik 3"/>
          <p:cNvSpPr/>
          <p:nvPr/>
        </p:nvSpPr>
        <p:spPr>
          <a:xfrm>
            <a:off x="6274675" y="6053543"/>
            <a:ext cx="5192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dirty="0"/>
              <a:t>Foto: Jasmina Žagar, primer barvnega linoreza dijaka gimnazije Novo mesto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3636275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8976C"/>
                </a:solidFill>
              </a:rPr>
              <a:t>IZDELAJ FOTOGRAFIJO POSTOPKA PO FAZAH </a:t>
            </a:r>
            <a:endParaRPr lang="sl-SI" b="1" dirty="0">
              <a:solidFill>
                <a:srgbClr val="F8976C"/>
              </a:solidFill>
            </a:endParaRPr>
          </a:p>
        </p:txBody>
      </p:sp>
      <p:sp>
        <p:nvSpPr>
          <p:cNvPr id="8" name="Označba mesta vsebin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besedila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dirty="0" smtClean="0"/>
              <a:t>Oddaj fotografije v spletno učilnico. </a:t>
            </a:r>
          </a:p>
          <a:p>
            <a:r>
              <a:rPr lang="sl-SI" dirty="0" smtClean="0"/>
              <a:t>Opiši faze dela.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20563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LIKOVNA NALOGA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GRAFIKA – VISOKI TISK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4732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dirty="0" smtClean="0"/>
              <a:t>CILJI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6900" indent="0" eaLnBrk="1" hangingPunct="1">
              <a:buNone/>
            </a:pPr>
            <a:r>
              <a:rPr lang="sl-SI" altLang="sl-SI" b="1" dirty="0" smtClean="0"/>
              <a:t>Dijak:</a:t>
            </a:r>
          </a:p>
          <a:p>
            <a:pPr eaLnBrk="1" hangingPunct="1"/>
            <a:r>
              <a:rPr lang="sl-SI" altLang="sl-SI" dirty="0" smtClean="0"/>
              <a:t>loči </a:t>
            </a:r>
            <a:r>
              <a:rPr lang="sl-SI" altLang="sl-SI" dirty="0" smtClean="0"/>
              <a:t>posamezne značilnosti tiskov in grafičnih tehnik umetniške </a:t>
            </a:r>
            <a:r>
              <a:rPr lang="sl-SI" altLang="sl-SI" dirty="0" smtClean="0"/>
              <a:t>grafike;</a:t>
            </a:r>
            <a:endParaRPr lang="sl-SI" altLang="sl-SI" dirty="0" smtClean="0"/>
          </a:p>
          <a:p>
            <a:r>
              <a:rPr lang="sl-SI" dirty="0" smtClean="0">
                <a:effectLst/>
              </a:rPr>
              <a:t>spozna </a:t>
            </a:r>
            <a:r>
              <a:rPr lang="sl-SI" dirty="0">
                <a:effectLst/>
              </a:rPr>
              <a:t>izrazne možnosti različnih </a:t>
            </a:r>
            <a:r>
              <a:rPr lang="sl-SI" dirty="0" smtClean="0">
                <a:effectLst/>
              </a:rPr>
              <a:t>materialov</a:t>
            </a:r>
            <a:r>
              <a:rPr lang="sl-SI" dirty="0">
                <a:effectLst/>
              </a:rPr>
              <a:t>;</a:t>
            </a:r>
            <a:endParaRPr lang="sl-SI" dirty="0">
              <a:effectLst/>
            </a:endParaRPr>
          </a:p>
          <a:p>
            <a:r>
              <a:rPr lang="sl-SI" dirty="0" smtClean="0">
                <a:effectLst/>
              </a:rPr>
              <a:t>odkriva </a:t>
            </a:r>
            <a:r>
              <a:rPr lang="sl-SI" dirty="0">
                <a:effectLst/>
              </a:rPr>
              <a:t>posebnosti klasičnih grafičnih </a:t>
            </a:r>
            <a:r>
              <a:rPr lang="sl-SI" dirty="0" smtClean="0">
                <a:effectLst/>
              </a:rPr>
              <a:t>tehnik;</a:t>
            </a:r>
            <a:endParaRPr lang="sl-SI" dirty="0">
              <a:effectLst/>
            </a:endParaRPr>
          </a:p>
          <a:p>
            <a:r>
              <a:rPr lang="sl-SI" dirty="0" smtClean="0">
                <a:effectLst/>
              </a:rPr>
              <a:t>razlikuje </a:t>
            </a:r>
            <a:r>
              <a:rPr lang="sl-SI" dirty="0">
                <a:effectLst/>
              </a:rPr>
              <a:t>unikatni odtis v razmerju do odnosov v večji,  množični </a:t>
            </a:r>
            <a:r>
              <a:rPr lang="sl-SI" dirty="0" smtClean="0">
                <a:effectLst/>
              </a:rPr>
              <a:t>rabi;</a:t>
            </a:r>
            <a:endParaRPr lang="sl-SI" altLang="sl-SI" dirty="0"/>
          </a:p>
          <a:p>
            <a:pPr eaLnBrk="1" hangingPunct="1"/>
            <a:r>
              <a:rPr lang="sl-SI" altLang="sl-SI" dirty="0" smtClean="0"/>
              <a:t>zna izdelati grafiko v visokem </a:t>
            </a:r>
            <a:r>
              <a:rPr lang="sl-SI" altLang="sl-SI" dirty="0" smtClean="0"/>
              <a:t>tisku;</a:t>
            </a:r>
            <a:endParaRPr lang="sl-SI" altLang="sl-SI" dirty="0" smtClean="0"/>
          </a:p>
        </p:txBody>
      </p:sp>
    </p:spTree>
    <p:extLst>
      <p:ext uri="{BB962C8B-B14F-4D97-AF65-F5344CB8AC3E}">
        <p14:creationId xmlns:p14="http://schemas.microsoft.com/office/powerpoint/2010/main" val="230463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smtClean="0"/>
              <a:t>LIKOVNA NALOGA</a:t>
            </a:r>
            <a:br>
              <a:rPr lang="sl-SI" sz="2800" dirty="0" smtClean="0"/>
            </a:br>
            <a:r>
              <a:rPr lang="sl-SI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LINOREZ</a:t>
            </a:r>
            <a:endParaRPr lang="sl-SI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b="1" dirty="0" smtClean="0"/>
              <a:t>Na diapozitivih 4 - 16 si oglej osnovno razliko med visokim in globokim tiskom</a:t>
            </a:r>
            <a:r>
              <a:rPr lang="sl-SI" b="1" dirty="0" smtClean="0"/>
              <a:t>!</a:t>
            </a:r>
            <a:r>
              <a:rPr lang="sl-SI" dirty="0">
                <a:effectLst/>
              </a:rPr>
              <a:t> </a:t>
            </a:r>
            <a:endParaRPr lang="sl-SI" b="1" dirty="0" smtClean="0"/>
          </a:p>
        </p:txBody>
      </p:sp>
      <p:sp>
        <p:nvSpPr>
          <p:cNvPr id="6" name="Pravokotnik 5"/>
          <p:cNvSpPr/>
          <p:nvPr/>
        </p:nvSpPr>
        <p:spPr>
          <a:xfrm>
            <a:off x="6096000" y="2203895"/>
            <a:ext cx="6096000" cy="10418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sl-SI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 visokega tiska, linorez- 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Avgust Černigoj, leto 1926, Srečko Kosovel, linorez na papirju; 50 x 49 cm</a:t>
            </a:r>
          </a:p>
          <a:p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sl-SI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https://eucbeniki.sio.si/lum/3177/index2.html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05609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3795" y="609600"/>
            <a:ext cx="3706889" cy="2017986"/>
          </a:xfrm>
        </p:spPr>
        <p:txBody>
          <a:bodyPr>
            <a:normAutofit/>
          </a:bodyPr>
          <a:lstStyle/>
          <a:p>
            <a:r>
              <a:rPr lang="sl-SI" altLang="sl-SI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Visoki </a:t>
            </a:r>
            <a:r>
              <a:rPr lang="sl-SI" altLang="sl-SI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tisk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sl-SI" altLang="sl-SI" sz="1200" dirty="0"/>
          </a:p>
          <a:p>
            <a:pPr>
              <a:buFont typeface="Wingdings" panose="05000000000000000000" pitchFamily="2" charset="2"/>
              <a:buNone/>
            </a:pPr>
            <a:endParaRPr lang="sl-SI" altLang="sl-SI" sz="1200" dirty="0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0875" y="3200400"/>
            <a:ext cx="2519362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6788430" y="2554069"/>
            <a:ext cx="4542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Zoran Mušič – avtoportret, leto 1932, linorez</a:t>
            </a:r>
            <a:br>
              <a:rPr lang="sl-SI" dirty="0"/>
            </a:br>
            <a:endParaRPr lang="sl-SI" dirty="0"/>
          </a:p>
        </p:txBody>
      </p:sp>
      <p:sp>
        <p:nvSpPr>
          <p:cNvPr id="2" name="Pravokotnik 1"/>
          <p:cNvSpPr/>
          <p:nvPr/>
        </p:nvSpPr>
        <p:spPr>
          <a:xfrm>
            <a:off x="6788430" y="3015734"/>
            <a:ext cx="4542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https://eucbeniki.sio.si/lum/3177/index2.html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0133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Lesorez in linorez</a:t>
            </a:r>
            <a:endParaRPr lang="sl-SI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2963313" y="1488962"/>
            <a:ext cx="7000495" cy="1567799"/>
          </a:xfrm>
        </p:spPr>
        <p:txBody>
          <a:bodyPr/>
          <a:lstStyle/>
          <a:p>
            <a:pPr marL="36900" indent="0">
              <a:buNone/>
            </a:pPr>
            <a:r>
              <a:rPr lang="sl-SI" altLang="sl-SI" b="1" dirty="0">
                <a:solidFill>
                  <a:schemeClr val="tx1"/>
                </a:solidFill>
                <a:effectLst/>
              </a:rPr>
              <a:t>Clarke Peter E.: Na obali, 1966, lesorez in linorez, 6/12, 22,6 x 23,5 cm </a:t>
            </a:r>
            <a:r>
              <a:rPr lang="sl-SI" altLang="sl-SI" dirty="0">
                <a:solidFill>
                  <a:schemeClr val="tx1"/>
                </a:solidFill>
              </a:rPr>
              <a:t/>
            </a:r>
            <a:br>
              <a:rPr lang="sl-SI" altLang="sl-SI" dirty="0">
                <a:solidFill>
                  <a:schemeClr val="tx1"/>
                </a:solidFill>
              </a:rPr>
            </a:br>
            <a:endParaRPr lang="sl-SI" altLang="sl-SI" dirty="0">
              <a:solidFill>
                <a:schemeClr val="tx1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2963313" y="2154751"/>
            <a:ext cx="4350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http://www2.arnes.si/~sggaler/graficna.htm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2904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altLang="sl-SI" dirty="0"/>
              <a:t>Barvni </a:t>
            </a:r>
            <a:r>
              <a:rPr lang="sl-SI" altLang="sl-SI" dirty="0" smtClean="0"/>
              <a:t>lesorez</a:t>
            </a:r>
            <a:r>
              <a:rPr lang="sl-SI" altLang="sl-SI" b="1" dirty="0"/>
              <a:t/>
            </a:r>
            <a:br>
              <a:rPr lang="sl-SI" altLang="sl-SI" b="1" dirty="0"/>
            </a:br>
            <a:endParaRPr lang="sl-SI" altLang="sl-SI" dirty="0"/>
          </a:p>
        </p:txBody>
      </p:sp>
      <p:sp>
        <p:nvSpPr>
          <p:cNvPr id="3" name="Pravokotnik 2"/>
          <p:cNvSpPr/>
          <p:nvPr/>
        </p:nvSpPr>
        <p:spPr>
          <a:xfrm>
            <a:off x="4035152" y="1580050"/>
            <a:ext cx="4467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Károly Andruska, Barve z  Blatnega jezera</a:t>
            </a:r>
            <a:r>
              <a:rPr lang="sl-SI" altLang="sl-SI" b="1" dirty="0"/>
              <a:t/>
            </a:r>
            <a:br>
              <a:rPr lang="sl-SI" altLang="sl-SI" b="1" dirty="0"/>
            </a:b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4035152" y="2181168"/>
            <a:ext cx="44900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eucbeniki.sio.si/lum/3177/index8.htm</a:t>
            </a:r>
            <a:endParaRPr lang="sl-SI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38345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dirty="0" smtClean="0"/>
              <a:t>Barvni linorez</a:t>
            </a:r>
            <a:endParaRPr lang="sl-SI" altLang="sl-SI" dirty="0"/>
          </a:p>
        </p:txBody>
      </p:sp>
      <p:sp>
        <p:nvSpPr>
          <p:cNvPr id="4" name="Pravokotnik 3"/>
          <p:cNvSpPr/>
          <p:nvPr/>
        </p:nvSpPr>
        <p:spPr>
          <a:xfrm>
            <a:off x="4308450" y="1699312"/>
            <a:ext cx="4791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Ernst Ludwig Kirchner,  Portret Otta Muellerja</a:t>
            </a:r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4308450" y="2187906"/>
            <a:ext cx="4542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https://eucbeniki.sio.si/lum/3177/index2.html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62934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Globoki </a:t>
            </a:r>
            <a:r>
              <a:rPr lang="sl-SI" altLang="sl-SI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tisk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7294" y="3057525"/>
            <a:ext cx="306705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6190593" y="2782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/>
              <a:t>Rembrandt </a:t>
            </a:r>
            <a:r>
              <a:rPr lang="sl-SI" dirty="0" err="1"/>
              <a:t>Harmenszoon</a:t>
            </a:r>
            <a:r>
              <a:rPr lang="sl-SI" dirty="0"/>
              <a:t> van </a:t>
            </a:r>
            <a:r>
              <a:rPr lang="sl-SI" dirty="0" err="1"/>
              <a:t>Rijn</a:t>
            </a:r>
            <a:r>
              <a:rPr lang="sl-SI" dirty="0"/>
              <a:t>, 1630, avtoportret, bakrorez</a:t>
            </a:r>
          </a:p>
        </p:txBody>
      </p:sp>
      <p:sp>
        <p:nvSpPr>
          <p:cNvPr id="6" name="Pravokotnik 5"/>
          <p:cNvSpPr/>
          <p:nvPr/>
        </p:nvSpPr>
        <p:spPr>
          <a:xfrm>
            <a:off x="6096000" y="3664748"/>
            <a:ext cx="44900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eucbeniki.sio.si/lum/3177/index2.htm</a:t>
            </a:r>
            <a:endParaRPr lang="sl-SI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8252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kril">
  <a:themeElements>
    <a:clrScheme name="Skril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kril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ri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333</Words>
  <Application>Microsoft Office PowerPoint</Application>
  <PresentationFormat>Širokozaslonsko</PresentationFormat>
  <Paragraphs>70</Paragraphs>
  <Slides>18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Calisto MT</vt:lpstr>
      <vt:lpstr>Times New Roman</vt:lpstr>
      <vt:lpstr>Trebuchet MS</vt:lpstr>
      <vt:lpstr>Wingdings</vt:lpstr>
      <vt:lpstr>Wingdings 2</vt:lpstr>
      <vt:lpstr>Officeova tema</vt:lpstr>
      <vt:lpstr>Skril</vt:lpstr>
      <vt:lpstr>PowerPointova predstavitev</vt:lpstr>
      <vt:lpstr>LIKOVNA NALOGA</vt:lpstr>
      <vt:lpstr>CILJI</vt:lpstr>
      <vt:lpstr>LIKOVNA NALOGA  LINOREZ</vt:lpstr>
      <vt:lpstr>Visoki tisk</vt:lpstr>
      <vt:lpstr>Lesorez in linorez</vt:lpstr>
      <vt:lpstr>Barvni lesorez </vt:lpstr>
      <vt:lpstr>Barvni linorez</vt:lpstr>
      <vt:lpstr>Globoki tisk</vt:lpstr>
      <vt:lpstr>Jedkanica</vt:lpstr>
      <vt:lpstr>Suha igla</vt:lpstr>
      <vt:lpstr>Akvatnta</vt:lpstr>
      <vt:lpstr>OGLEJ SI FILMA, KJER JE PRIKAZANO IZDELOVANJE LINOREZA.</vt:lpstr>
      <vt:lpstr>GLOBOKI TISK – SUHA IGLA  Za primerjavo si poglej še izdelavo globokega tiska. </vt:lpstr>
      <vt:lpstr>MATERIAL:</vt:lpstr>
      <vt:lpstr>MOTIV IN POSTOPEK</vt:lpstr>
      <vt:lpstr>PRIMER</vt:lpstr>
      <vt:lpstr>IZDELAJ FOTOGRAFIJO POSTOPKA PO FAZAH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Jasmina Žagar</dc:creator>
  <cp:lastModifiedBy>Jasmina Žagar</cp:lastModifiedBy>
  <cp:revision>5</cp:revision>
  <dcterms:created xsi:type="dcterms:W3CDTF">2020-02-26T20:41:54Z</dcterms:created>
  <dcterms:modified xsi:type="dcterms:W3CDTF">2020-02-26T20:57:27Z</dcterms:modified>
</cp:coreProperties>
</file>