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53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30DC-0668-41A1-AD2F-2D306A4986B8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5E52-F7D7-425E-92F5-D55F04DA9E4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96990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30DC-0668-41A1-AD2F-2D306A4986B8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5E52-F7D7-425E-92F5-D55F04DA9E4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51327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30DC-0668-41A1-AD2F-2D306A4986B8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5E52-F7D7-425E-92F5-D55F04DA9E4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4869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30DC-0668-41A1-AD2F-2D306A4986B8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5E52-F7D7-425E-92F5-D55F04DA9E4F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6482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30DC-0668-41A1-AD2F-2D306A4986B8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5E52-F7D7-425E-92F5-D55F04DA9E4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30024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30DC-0668-41A1-AD2F-2D306A4986B8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5E52-F7D7-425E-92F5-D55F04DA9E4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971596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30DC-0668-41A1-AD2F-2D306A4986B8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5E52-F7D7-425E-92F5-D55F04DA9E4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88356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30DC-0668-41A1-AD2F-2D306A4986B8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5E52-F7D7-425E-92F5-D55F04DA9E4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41368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30DC-0668-41A1-AD2F-2D306A4986B8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5E52-F7D7-425E-92F5-D55F04DA9E4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21228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30DC-0668-41A1-AD2F-2D306A4986B8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5E52-F7D7-425E-92F5-D55F04DA9E4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1854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30DC-0668-41A1-AD2F-2D306A4986B8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5E52-F7D7-425E-92F5-D55F04DA9E4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88408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30DC-0668-41A1-AD2F-2D306A4986B8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5E52-F7D7-425E-92F5-D55F04DA9E4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75643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30DC-0668-41A1-AD2F-2D306A4986B8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5E52-F7D7-425E-92F5-D55F04DA9E4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7965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30DC-0668-41A1-AD2F-2D306A4986B8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5E52-F7D7-425E-92F5-D55F04DA9E4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00690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30DC-0668-41A1-AD2F-2D306A4986B8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5E52-F7D7-425E-92F5-D55F04DA9E4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52220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30DC-0668-41A1-AD2F-2D306A4986B8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5E52-F7D7-425E-92F5-D55F04DA9E4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30741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30DC-0668-41A1-AD2F-2D306A4986B8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5E52-F7D7-425E-92F5-D55F04DA9E4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436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96230DC-0668-41A1-AD2F-2D306A4986B8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0EF5E52-F7D7-425E-92F5-D55F04DA9E4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973351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eucbeniki.sio.si/lum/3384/index1.html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thfindersdesign.net/www.pathfindersdesign.net/Leonardo.html" TargetMode="External"/><Relationship Id="rId2" Type="http://schemas.openxmlformats.org/officeDocument/2006/relationships/hyperlink" Target="https://www.youtube.com/watch?v=cIsIKv1lFZw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PROSTORSKO OBLIKOVANJE</a:t>
            </a:r>
            <a:endParaRPr lang="sl-SI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Podnaslov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l-SI" sz="3600" dirty="0" smtClean="0"/>
              <a:t>Likovna naloga</a:t>
            </a:r>
            <a:endParaRPr lang="sl-SI" sz="3600" dirty="0"/>
          </a:p>
        </p:txBody>
      </p:sp>
    </p:spTree>
    <p:extLst>
      <p:ext uri="{BB962C8B-B14F-4D97-AF65-F5344CB8AC3E}">
        <p14:creationId xmlns:p14="http://schemas.microsoft.com/office/powerpoint/2010/main" val="324293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IZDELAJ FOTOGRAFIJO IZDELKA PO FAZAH </a:t>
            </a:r>
            <a:endParaRPr lang="sl-SI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Označba mesta vsebine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besedila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l-SI" dirty="0" smtClean="0"/>
              <a:t>Oddaj fotografije v spletno učilnico. </a:t>
            </a:r>
          </a:p>
          <a:p>
            <a:r>
              <a:rPr lang="sl-SI" dirty="0" smtClean="0"/>
              <a:t>Opiši faze dela.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25266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mtClean="0">
                <a:latin typeface="Castellar" panose="020A0402060406010301" pitchFamily="18" charset="0"/>
              </a:rPr>
              <a:t>cilji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900" indent="0">
              <a:buNone/>
            </a:pPr>
            <a:r>
              <a:rPr lang="sl-SI" b="1" dirty="0" smtClean="0">
                <a:effectLst/>
              </a:rPr>
              <a:t>Dijak</a:t>
            </a:r>
            <a:r>
              <a:rPr lang="sl-SI" dirty="0" smtClean="0">
                <a:effectLst/>
              </a:rPr>
              <a:t>:</a:t>
            </a:r>
          </a:p>
          <a:p>
            <a:r>
              <a:rPr lang="sl-SI" dirty="0" smtClean="0">
                <a:effectLst/>
              </a:rPr>
              <a:t>razširi </a:t>
            </a:r>
            <a:r>
              <a:rPr lang="sl-SI" dirty="0">
                <a:effectLst/>
              </a:rPr>
              <a:t>znanje o naravnem in kulturnem </a:t>
            </a:r>
            <a:r>
              <a:rPr lang="sl-SI" dirty="0" smtClean="0">
                <a:effectLst/>
              </a:rPr>
              <a:t>prostoru;</a:t>
            </a:r>
          </a:p>
          <a:p>
            <a:r>
              <a:rPr lang="sl-SI" dirty="0" smtClean="0">
                <a:effectLst/>
              </a:rPr>
              <a:t>poglobi </a:t>
            </a:r>
            <a:r>
              <a:rPr lang="sl-SI" dirty="0">
                <a:effectLst/>
              </a:rPr>
              <a:t>znanje o arhitekturnih elementih in elementih </a:t>
            </a:r>
            <a:r>
              <a:rPr lang="sl-SI" dirty="0" smtClean="0">
                <a:effectLst/>
              </a:rPr>
              <a:t>urbanizma; </a:t>
            </a:r>
            <a:endParaRPr lang="sl-SI" dirty="0">
              <a:effectLst/>
            </a:endParaRPr>
          </a:p>
          <a:p>
            <a:r>
              <a:rPr lang="sl-SI" dirty="0" smtClean="0">
                <a:effectLst/>
              </a:rPr>
              <a:t>oblikuje </a:t>
            </a:r>
            <a:r>
              <a:rPr lang="sl-SI" dirty="0">
                <a:effectLst/>
              </a:rPr>
              <a:t>različne (domišljijske in abstraktne) prostorske </a:t>
            </a:r>
            <a:r>
              <a:rPr lang="sl-SI" dirty="0" smtClean="0">
                <a:effectLst/>
              </a:rPr>
              <a:t>tvorbe;</a:t>
            </a:r>
          </a:p>
          <a:p>
            <a:r>
              <a:rPr lang="sl-SI" dirty="0" smtClean="0">
                <a:effectLst/>
              </a:rPr>
              <a:t>pridobi </a:t>
            </a:r>
            <a:r>
              <a:rPr lang="sl-SI" dirty="0">
                <a:effectLst/>
              </a:rPr>
              <a:t>likovni občutek za oblikovanje </a:t>
            </a:r>
            <a:r>
              <a:rPr lang="sl-SI" dirty="0" smtClean="0">
                <a:effectLst/>
              </a:rPr>
              <a:t>prostorov;</a:t>
            </a:r>
          </a:p>
          <a:p>
            <a:r>
              <a:rPr lang="sl-SI" dirty="0" smtClean="0">
                <a:effectLst/>
              </a:rPr>
              <a:t>uporablja </a:t>
            </a:r>
            <a:r>
              <a:rPr lang="sl-SI" dirty="0">
                <a:effectLst/>
              </a:rPr>
              <a:t>primerna, za zdravje in okolje neškodljiva orodja in </a:t>
            </a:r>
            <a:r>
              <a:rPr lang="sl-SI" dirty="0" smtClean="0">
                <a:effectLst/>
              </a:rPr>
              <a:t>materiale;</a:t>
            </a:r>
          </a:p>
          <a:p>
            <a:r>
              <a:rPr lang="sl-SI" dirty="0" smtClean="0">
                <a:effectLst/>
              </a:rPr>
              <a:t>razvija </a:t>
            </a:r>
            <a:r>
              <a:rPr lang="sl-SI" dirty="0">
                <a:effectLst/>
              </a:rPr>
              <a:t>(specifične likovne) motorične </a:t>
            </a:r>
            <a:r>
              <a:rPr lang="sl-SI" dirty="0" smtClean="0">
                <a:effectLst/>
              </a:rPr>
              <a:t>spretnosti;</a:t>
            </a:r>
            <a:endParaRPr lang="sl-SI" dirty="0">
              <a:effectLst/>
            </a:endParaRPr>
          </a:p>
          <a:p>
            <a:r>
              <a:rPr lang="sl-SI" dirty="0" smtClean="0"/>
              <a:t>razvija </a:t>
            </a:r>
            <a:r>
              <a:rPr lang="sl-SI" dirty="0"/>
              <a:t>smisel za načrtno in projektno </a:t>
            </a:r>
            <a:r>
              <a:rPr lang="sl-SI" dirty="0" smtClean="0"/>
              <a:t>delo;</a:t>
            </a:r>
            <a:r>
              <a:rPr lang="sl-SI" dirty="0"/>
              <a:t>	</a:t>
            </a:r>
          </a:p>
          <a:p>
            <a:r>
              <a:rPr lang="sl-SI" dirty="0" smtClean="0">
                <a:effectLst/>
              </a:rPr>
              <a:t>krepi </a:t>
            </a:r>
            <a:r>
              <a:rPr lang="sl-SI" dirty="0">
                <a:effectLst/>
              </a:rPr>
              <a:t>zavest o pomenu varovanja okolja in recikliranju </a:t>
            </a:r>
            <a:r>
              <a:rPr lang="sl-SI" dirty="0" smtClean="0">
                <a:effectLst/>
              </a:rPr>
              <a:t>odpadkov;</a:t>
            </a:r>
            <a:endParaRPr lang="sl-SI" dirty="0"/>
          </a:p>
          <a:p>
            <a:pPr eaLnBrk="1" hangingPunct="1"/>
            <a:endParaRPr lang="sl-SI" altLang="sl-SI" dirty="0" smtClean="0"/>
          </a:p>
        </p:txBody>
      </p:sp>
    </p:spTree>
    <p:extLst>
      <p:ext uri="{BB962C8B-B14F-4D97-AF65-F5344CB8AC3E}">
        <p14:creationId xmlns:p14="http://schemas.microsoft.com/office/powerpoint/2010/main" val="55326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b="1" dirty="0" smtClean="0">
                <a:solidFill>
                  <a:schemeClr val="tx1">
                    <a:lumMod val="75000"/>
                  </a:schemeClr>
                </a:solidFill>
              </a:rPr>
              <a:t>MATERIALI</a:t>
            </a:r>
            <a:endParaRPr lang="sl-SI" sz="3200" b="1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8" name="Označba mesta vsebine 7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5393" y="1292625"/>
            <a:ext cx="4498648" cy="3163762"/>
          </a:xfrm>
          <a:prstGeom prst="rect">
            <a:avLst/>
          </a:prstGeom>
        </p:spPr>
      </p:pic>
      <p:sp>
        <p:nvSpPr>
          <p:cNvPr id="6" name="Označba mesta besedila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l-SI" sz="2000" dirty="0" smtClean="0">
                <a:solidFill>
                  <a:schemeClr val="tx1"/>
                </a:solidFill>
              </a:rPr>
              <a:t>TETRAPAK EMBALAŽA SOKOV, MLEKA….</a:t>
            </a:r>
          </a:p>
          <a:p>
            <a:r>
              <a:rPr lang="sl-SI" dirty="0" smtClean="0">
                <a:solidFill>
                  <a:schemeClr val="tx1"/>
                </a:solidFill>
              </a:rPr>
              <a:t>DRUGI ODPADNI MATERIALI, POVEZANI Z MOTIVOM (VRVICE, BARVNI PAPIRJI, ČASOPIS, REVIJE…..)</a:t>
            </a:r>
          </a:p>
          <a:p>
            <a:r>
              <a:rPr lang="sl-SI" dirty="0" smtClean="0">
                <a:solidFill>
                  <a:schemeClr val="tx1"/>
                </a:solidFill>
              </a:rPr>
              <a:t>(MEKOL) LEPILO</a:t>
            </a:r>
          </a:p>
          <a:p>
            <a:r>
              <a:rPr lang="sl-SI" dirty="0" smtClean="0">
                <a:solidFill>
                  <a:schemeClr val="tx1"/>
                </a:solidFill>
              </a:rPr>
              <a:t>ŠKARJE, OLFA NOŽ</a:t>
            </a:r>
          </a:p>
          <a:p>
            <a:endParaRPr lang="sl-SI" dirty="0"/>
          </a:p>
        </p:txBody>
      </p:sp>
      <p:sp>
        <p:nvSpPr>
          <p:cNvPr id="9" name="Pravokotnik 8"/>
          <p:cNvSpPr/>
          <p:nvPr/>
        </p:nvSpPr>
        <p:spPr>
          <a:xfrm>
            <a:off x="6495393" y="4867869"/>
            <a:ext cx="53496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Predhodno preveri tetrapak embalažo</a:t>
            </a:r>
            <a:r>
              <a:rPr lang="sl-SI" dirty="0"/>
              <a:t>: </a:t>
            </a:r>
            <a:r>
              <a:rPr lang="sl-SI" dirty="0" smtClean="0"/>
              <a:t>ugotovi njene lastnosti</a:t>
            </a:r>
            <a:r>
              <a:rPr lang="sl-SI" dirty="0"/>
              <a:t>, razrez, </a:t>
            </a:r>
            <a:r>
              <a:rPr lang="sl-SI" dirty="0" smtClean="0"/>
              <a:t>preizkusi </a:t>
            </a:r>
            <a:r>
              <a:rPr lang="sl-SI" dirty="0"/>
              <a:t>trdnosti, gibljivosti, rezane, lepljenje, opazovanje barve ...</a:t>
            </a:r>
          </a:p>
        </p:txBody>
      </p:sp>
      <p:sp>
        <p:nvSpPr>
          <p:cNvPr id="2" name="PoljeZBesedilom 1"/>
          <p:cNvSpPr txBox="1"/>
          <p:nvPr/>
        </p:nvSpPr>
        <p:spPr>
          <a:xfrm>
            <a:off x="6411310" y="4483166"/>
            <a:ext cx="4981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 smtClean="0"/>
              <a:t>Foto: Mihaela Gregorc </a:t>
            </a:r>
            <a:endParaRPr lang="sl-SI" sz="1200" dirty="0"/>
          </a:p>
        </p:txBody>
      </p:sp>
    </p:spTree>
    <p:extLst>
      <p:ext uri="{BB962C8B-B14F-4D97-AF65-F5344CB8AC3E}">
        <p14:creationId xmlns:p14="http://schemas.microsoft.com/office/powerpoint/2010/main" val="1333166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1031269" y="1046889"/>
            <a:ext cx="3706889" cy="1821918"/>
          </a:xfrm>
        </p:spPr>
        <p:txBody>
          <a:bodyPr>
            <a:normAutofit fontScale="90000"/>
          </a:bodyPr>
          <a:lstStyle/>
          <a:p>
            <a:r>
              <a:rPr lang="sl-SI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Likovna naloga </a:t>
            </a:r>
            <a:r>
              <a:rPr lang="sl-SI" sz="2800" b="1" dirty="0" smtClean="0"/>
              <a:t>- </a:t>
            </a:r>
            <a:r>
              <a:rPr lang="sl-SI" sz="3100" b="1" dirty="0" smtClean="0"/>
              <a:t>IZDELAVA  MAKETE IZ TETRAPAK EMBALAŽE</a:t>
            </a:r>
            <a:endParaRPr lang="sl-SI" sz="3100" b="1" dirty="0"/>
          </a:p>
        </p:txBody>
      </p:sp>
      <p:sp>
        <p:nvSpPr>
          <p:cNvPr id="2" name="Označba mesta vsebin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/>
          </a:p>
          <a:p>
            <a:endParaRPr lang="sl-SI" dirty="0"/>
          </a:p>
        </p:txBody>
      </p:sp>
      <p:sp>
        <p:nvSpPr>
          <p:cNvPr id="6" name="Označba mesta besedila 5"/>
          <p:cNvSpPr>
            <a:spLocks noGrp="1"/>
          </p:cNvSpPr>
          <p:nvPr>
            <p:ph type="body" sz="half" idx="2"/>
          </p:nvPr>
        </p:nvSpPr>
        <p:spPr>
          <a:xfrm>
            <a:off x="913795" y="2995448"/>
            <a:ext cx="3706889" cy="2795751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. </a:t>
            </a:r>
          </a:p>
          <a:p>
            <a:r>
              <a:rPr lang="sl-SI" dirty="0" smtClean="0"/>
              <a:t>MAKETA JE ENA IZMED PREDSTAVITVENIH TEHNIK ARHITEKTURE. </a:t>
            </a:r>
          </a:p>
          <a:p>
            <a:r>
              <a:rPr lang="sl-SI" dirty="0" smtClean="0"/>
              <a:t>V i- učbeniku si oglej še ostale predstavitvene tehnike:</a:t>
            </a:r>
          </a:p>
          <a:p>
            <a:r>
              <a:rPr lang="sl-SI" dirty="0">
                <a:hlinkClick r:id="rId2"/>
              </a:rPr>
              <a:t>https://</a:t>
            </a:r>
            <a:r>
              <a:rPr lang="sl-SI" dirty="0" smtClean="0">
                <a:hlinkClick r:id="rId2"/>
              </a:rPr>
              <a:t>eucbeniki.sio.si/lum/3384/index1.html</a:t>
            </a:r>
            <a:endParaRPr lang="sl-SI" dirty="0" smtClean="0"/>
          </a:p>
          <a:p>
            <a:r>
              <a:rPr lang="sl-SI" dirty="0" smtClean="0"/>
              <a:t> </a:t>
            </a:r>
          </a:p>
          <a:p>
            <a:endParaRPr lang="sl-SI" dirty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/>
          </a:p>
        </p:txBody>
      </p:sp>
      <p:sp>
        <p:nvSpPr>
          <p:cNvPr id="5" name="Pravokotnik 4"/>
          <p:cNvSpPr/>
          <p:nvPr/>
        </p:nvSpPr>
        <p:spPr>
          <a:xfrm>
            <a:off x="6502439" y="4405544"/>
            <a:ext cx="1847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sl-SI" sz="1200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6389416" y="5032222"/>
            <a:ext cx="5216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 err="1" smtClean="0"/>
              <a:t>Jørn</a:t>
            </a:r>
            <a:r>
              <a:rPr lang="sl-SI" sz="1400" dirty="0" smtClean="0"/>
              <a:t> </a:t>
            </a:r>
            <a:r>
              <a:rPr lang="sl-SI" sz="1400" dirty="0" err="1"/>
              <a:t>Utzon</a:t>
            </a:r>
            <a:r>
              <a:rPr lang="sl-SI" sz="1400" dirty="0"/>
              <a:t>, leto 2008, »</a:t>
            </a:r>
            <a:r>
              <a:rPr lang="sl-SI" sz="1400" dirty="0" err="1"/>
              <a:t>utzon</a:t>
            </a:r>
            <a:r>
              <a:rPr lang="sl-SI" sz="1400" dirty="0"/>
              <a:t> </a:t>
            </a:r>
            <a:r>
              <a:rPr lang="sl-SI" sz="1400" dirty="0" err="1"/>
              <a:t>died</a:t>
            </a:r>
            <a:r>
              <a:rPr lang="sl-SI" sz="1400" dirty="0"/>
              <a:t> </a:t>
            </a:r>
            <a:r>
              <a:rPr lang="sl-SI" sz="1400" dirty="0" err="1"/>
              <a:t>today</a:t>
            </a:r>
            <a:r>
              <a:rPr lang="sl-SI" sz="1400" dirty="0"/>
              <a:t> at </a:t>
            </a:r>
            <a:r>
              <a:rPr lang="sl-SI" sz="1400" dirty="0" err="1"/>
              <a:t>ninety</a:t>
            </a:r>
            <a:r>
              <a:rPr lang="sl-SI" sz="1400" dirty="0"/>
              <a:t>«, maketa iz umetne mase in žice, </a:t>
            </a:r>
            <a:r>
              <a:rPr lang="sl-SI" sz="1400" dirty="0" err="1"/>
              <a:t>Copenhagen</a:t>
            </a:r>
            <a:r>
              <a:rPr lang="sl-SI" sz="1400" dirty="0"/>
              <a:t>, Danska</a:t>
            </a:r>
          </a:p>
        </p:txBody>
      </p:sp>
      <p:sp>
        <p:nvSpPr>
          <p:cNvPr id="7" name="Pravokotnik 6"/>
          <p:cNvSpPr/>
          <p:nvPr/>
        </p:nvSpPr>
        <p:spPr>
          <a:xfrm>
            <a:off x="6389416" y="3676707"/>
            <a:ext cx="4542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https://eucbeniki.sio.si/lum/3384/index1.html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7065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b="1" dirty="0" smtClean="0"/>
              <a:t>MOTIV</a:t>
            </a:r>
            <a:endParaRPr lang="sl-SI" sz="3200" b="1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l-SI" sz="2800" dirty="0" smtClean="0"/>
              <a:t>Iz tetrapak embalaže izdelaj maketo </a:t>
            </a:r>
            <a:r>
              <a:rPr lang="sl-SI" sz="2800" b="1" dirty="0" smtClean="0"/>
              <a:t>mosta, stola ali sodobnega stadiona</a:t>
            </a:r>
            <a:r>
              <a:rPr lang="sl-SI" sz="2800" dirty="0" smtClean="0"/>
              <a:t>. </a:t>
            </a:r>
          </a:p>
          <a:p>
            <a:r>
              <a:rPr lang="sl-SI" sz="2000" dirty="0" smtClean="0"/>
              <a:t>Lahko uporabiš </a:t>
            </a:r>
            <a:r>
              <a:rPr lang="sl-SI" sz="2000" b="1" dirty="0" smtClean="0">
                <a:solidFill>
                  <a:schemeClr val="accent2">
                    <a:lumMod val="75000"/>
                  </a:schemeClr>
                </a:solidFill>
              </a:rPr>
              <a:t>skeletno ali masivno </a:t>
            </a:r>
            <a:r>
              <a:rPr lang="sl-SI" sz="2000" dirty="0" smtClean="0"/>
              <a:t>gradnjo. </a:t>
            </a:r>
          </a:p>
          <a:p>
            <a:r>
              <a:rPr lang="sl-SI" sz="2000" b="1" dirty="0" smtClean="0">
                <a:solidFill>
                  <a:schemeClr val="accent2">
                    <a:lumMod val="75000"/>
                  </a:schemeClr>
                </a:solidFill>
              </a:rPr>
              <a:t>Tloris</a:t>
            </a:r>
            <a:r>
              <a:rPr lang="sl-SI" sz="2000" dirty="0" smtClean="0"/>
              <a:t> stavbe je odvisen od funkcije.</a:t>
            </a:r>
            <a:endParaRPr lang="sl-SI" sz="2000" dirty="0"/>
          </a:p>
          <a:p>
            <a:endParaRPr lang="sl-SI" sz="2000" dirty="0" smtClean="0"/>
          </a:p>
          <a:p>
            <a:r>
              <a:rPr lang="sl-SI" sz="1400" dirty="0" smtClean="0"/>
              <a:t>NAMIG:</a:t>
            </a:r>
          </a:p>
          <a:p>
            <a:r>
              <a:rPr lang="sl-SI" sz="1400" dirty="0" smtClean="0"/>
              <a:t>Maketo lahko povežeš risbo krajinske skice parka ali vrta in jo vključiš v prostor</a:t>
            </a:r>
          </a:p>
          <a:p>
            <a:endParaRPr lang="sl-SI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054"/>
          <a:stretch/>
        </p:blipFill>
        <p:spPr>
          <a:xfrm>
            <a:off x="5144931" y="1084077"/>
            <a:ext cx="5917411" cy="4526936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5144931" y="5514200"/>
            <a:ext cx="39240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200" dirty="0"/>
              <a:t>Foto: Mihaela Gregorc </a:t>
            </a:r>
            <a:r>
              <a:rPr lang="sl-SI" sz="1200" dirty="0" smtClean="0"/>
              <a:t>, izdelki dijakov gimnazije Ledina</a:t>
            </a:r>
            <a:endParaRPr lang="sl-SI" sz="1200" dirty="0"/>
          </a:p>
        </p:txBody>
      </p:sp>
    </p:spTree>
    <p:extLst>
      <p:ext uri="{BB962C8B-B14F-4D97-AF65-F5344CB8AC3E}">
        <p14:creationId xmlns:p14="http://schemas.microsoft.com/office/powerpoint/2010/main" val="1786337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b="1" dirty="0" smtClean="0"/>
              <a:t>SKICA</a:t>
            </a:r>
            <a:endParaRPr lang="sl-SI" sz="3200" b="1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l-SI" sz="2400" dirty="0" smtClean="0"/>
              <a:t>Skrbno načrtuj izdelavo makete. Predhodno izdelaj skico ali načrt. </a:t>
            </a:r>
          </a:p>
          <a:p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</a:rPr>
              <a:t>Upoštevaj konstrukcijske elemente in materiale, ki jih lahko uporabiš.</a:t>
            </a:r>
          </a:p>
          <a:p>
            <a:endParaRPr lang="sl-SI" sz="2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sl-SI" sz="2100" dirty="0" smtClean="0">
                <a:solidFill>
                  <a:schemeClr val="tx1"/>
                </a:solidFill>
              </a:rPr>
              <a:t>Ustvarjanje arhitekta si lahko ogledaš v videu: </a:t>
            </a:r>
          </a:p>
          <a:p>
            <a:r>
              <a:rPr lang="sl-SI" sz="2400" dirty="0">
                <a:solidFill>
                  <a:schemeClr val="accent2">
                    <a:lumMod val="75000"/>
                  </a:schemeClr>
                </a:solidFill>
                <a:hlinkClick r:id="rId2"/>
              </a:rPr>
              <a:t>https://</a:t>
            </a:r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  <a:hlinkClick r:id="rId2"/>
              </a:rPr>
              <a:t>www.youtube.com/watch?v=cIsIKv1lFZw</a:t>
            </a:r>
            <a:endParaRPr lang="sl-SI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sl-SI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PoljeZBesedilom 9"/>
          <p:cNvSpPr txBox="1"/>
          <p:nvPr/>
        </p:nvSpPr>
        <p:spPr>
          <a:xfrm>
            <a:off x="6908443" y="3429000"/>
            <a:ext cx="4593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Leonardo da Vinci, skica most</a:t>
            </a:r>
            <a:endParaRPr lang="sl-SI" dirty="0"/>
          </a:p>
        </p:txBody>
      </p:sp>
      <p:sp>
        <p:nvSpPr>
          <p:cNvPr id="5" name="Pravokotnik 4"/>
          <p:cNvSpPr/>
          <p:nvPr/>
        </p:nvSpPr>
        <p:spPr>
          <a:xfrm>
            <a:off x="6908443" y="3649693"/>
            <a:ext cx="50554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http://www.pathfindersdesign.net/www.pathfindersdesign.net/Leonardo.html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12124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b="1" dirty="0" smtClean="0"/>
              <a:t>TEHNIKA </a:t>
            </a:r>
            <a:endParaRPr lang="sl-SI" sz="2800" b="1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l-SI" sz="2400" dirty="0" smtClean="0"/>
              <a:t>Tehnika je sestavljanje, izrezovanje  in lepljenje. </a:t>
            </a: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042" y="1145628"/>
            <a:ext cx="5619476" cy="4277710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5638042" y="5421867"/>
            <a:ext cx="45053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400" dirty="0"/>
              <a:t>Foto: Mihaela Gregorc, izdelki dijakov gimnazije Ledina</a:t>
            </a:r>
          </a:p>
          <a:p>
            <a:r>
              <a:rPr lang="sl-SI" sz="1400" dirty="0" smtClean="0"/>
              <a:t> </a:t>
            </a:r>
            <a:endParaRPr lang="sl-SI" sz="1400" dirty="0"/>
          </a:p>
        </p:txBody>
      </p:sp>
    </p:spTree>
    <p:extLst>
      <p:ext uri="{BB962C8B-B14F-4D97-AF65-F5344CB8AC3E}">
        <p14:creationId xmlns:p14="http://schemas.microsoft.com/office/powerpoint/2010/main" val="2666967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b="1" dirty="0" smtClean="0"/>
              <a:t>BARVE</a:t>
            </a:r>
            <a:endParaRPr lang="sl-SI" sz="3200" b="1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l-SI" dirty="0" smtClean="0"/>
          </a:p>
          <a:p>
            <a:r>
              <a:rPr lang="sl-SI" sz="2400" dirty="0" smtClean="0"/>
              <a:t>V svoje delo lahko vključiš BARVE, ki so povezane s </a:t>
            </a:r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</a:rPr>
              <a:t>funkcijo, namenom in materialov, </a:t>
            </a:r>
            <a:r>
              <a:rPr lang="sl-SI" sz="2400" dirty="0" smtClean="0">
                <a:solidFill>
                  <a:schemeClr val="tx1"/>
                </a:solidFill>
              </a:rPr>
              <a:t>ki bi jih v realnem primeru uporabili</a:t>
            </a:r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sl-SI" sz="2400" dirty="0" smtClean="0"/>
              <a:t>.</a:t>
            </a:r>
          </a:p>
          <a:p>
            <a:endParaRPr lang="sl-SI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1212"/>
          <a:stretch/>
        </p:blipFill>
        <p:spPr>
          <a:xfrm>
            <a:off x="6282394" y="1061546"/>
            <a:ext cx="5577530" cy="4487916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6282394" y="5549462"/>
            <a:ext cx="45053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400" dirty="0"/>
              <a:t>Foto: Mihaela Gregorc, izdelki dijakov gimnazije Ledina</a:t>
            </a:r>
          </a:p>
          <a:p>
            <a:r>
              <a:rPr lang="sl-SI" sz="1400" dirty="0" smtClean="0"/>
              <a:t> </a:t>
            </a:r>
            <a:endParaRPr lang="sl-SI" sz="1400" dirty="0"/>
          </a:p>
        </p:txBody>
      </p:sp>
    </p:spTree>
    <p:extLst>
      <p:ext uri="{BB962C8B-B14F-4D97-AF65-F5344CB8AC3E}">
        <p14:creationId xmlns:p14="http://schemas.microsoft.com/office/powerpoint/2010/main" val="1603539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otnik 5"/>
          <p:cNvSpPr/>
          <p:nvPr/>
        </p:nvSpPr>
        <p:spPr>
          <a:xfrm>
            <a:off x="1130152" y="679810"/>
            <a:ext cx="19213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/>
              <a:t>PRIMER MAKETE IZ TETRAPAKA</a:t>
            </a:r>
            <a:endParaRPr lang="sl-SI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1146" y="286534"/>
            <a:ext cx="6287157" cy="6357958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4181146" y="6459826"/>
            <a:ext cx="45556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400" dirty="0"/>
              <a:t>Foto: Mihaela Gregorc , izdelki dijakov gimnazije Ledina</a:t>
            </a:r>
          </a:p>
          <a:p>
            <a:endParaRPr lang="sl-SI" sz="1400" dirty="0"/>
          </a:p>
        </p:txBody>
      </p:sp>
    </p:spTree>
    <p:extLst>
      <p:ext uri="{BB962C8B-B14F-4D97-AF65-F5344CB8AC3E}">
        <p14:creationId xmlns:p14="http://schemas.microsoft.com/office/powerpoint/2010/main" val="29029173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ril">
  <a:themeElements>
    <a:clrScheme name="Skril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kril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kri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365</Words>
  <Application>Microsoft Office PowerPoint</Application>
  <PresentationFormat>Širokozaslonsko</PresentationFormat>
  <Paragraphs>60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7" baseType="lpstr">
      <vt:lpstr>Calibri</vt:lpstr>
      <vt:lpstr>Calisto MT</vt:lpstr>
      <vt:lpstr>Castellar</vt:lpstr>
      <vt:lpstr>Times New Roman</vt:lpstr>
      <vt:lpstr>Trebuchet MS</vt:lpstr>
      <vt:lpstr>Wingdings 2</vt:lpstr>
      <vt:lpstr>Skril</vt:lpstr>
      <vt:lpstr>PROSTORSKO OBLIKOVANJE</vt:lpstr>
      <vt:lpstr>cilji</vt:lpstr>
      <vt:lpstr>MATERIALI</vt:lpstr>
      <vt:lpstr>Likovna naloga - IZDELAVA  MAKETE IZ TETRAPAK EMBALAŽE</vt:lpstr>
      <vt:lpstr>MOTIV</vt:lpstr>
      <vt:lpstr>SKICA</vt:lpstr>
      <vt:lpstr>TEHNIKA </vt:lpstr>
      <vt:lpstr>BARVE</vt:lpstr>
      <vt:lpstr>PowerPointova predstavitev</vt:lpstr>
      <vt:lpstr>IZDELAJ FOTOGRAFIJO IZDELKA PO FAZAH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PROSTORSKO OBLIKOVANJE</dc:title>
  <dc:creator>Jasmina Žagar</dc:creator>
  <cp:lastModifiedBy>Jasmina Žagar</cp:lastModifiedBy>
  <cp:revision>4</cp:revision>
  <dcterms:created xsi:type="dcterms:W3CDTF">2020-02-26T09:38:45Z</dcterms:created>
  <dcterms:modified xsi:type="dcterms:W3CDTF">2020-02-26T19:24:23Z</dcterms:modified>
</cp:coreProperties>
</file>