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53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7C1DE1-5DC4-42FD-96BD-DE445C7B2696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sl-SI"/>
        </a:p>
      </dgm:t>
    </dgm:pt>
    <dgm:pt modelId="{0A8CA6CC-F21D-46A4-9D0A-BBA97EBCB995}">
      <dgm:prSet phldrT="[besedilo]"/>
      <dgm:spPr/>
      <dgm:t>
        <a:bodyPr/>
        <a:lstStyle/>
        <a:p>
          <a:r>
            <a:rPr lang="sl-SI" dirty="0" smtClean="0"/>
            <a:t>Psihološke značilnosti barv</a:t>
          </a:r>
          <a:endParaRPr lang="sl-SI" dirty="0"/>
        </a:p>
      </dgm:t>
    </dgm:pt>
    <dgm:pt modelId="{1539B6B7-79C7-4A57-B991-B97DB2FE5957}" type="parTrans" cxnId="{DD0AACB4-C7BD-4B61-9058-8FF2D52C2289}">
      <dgm:prSet/>
      <dgm:spPr/>
      <dgm:t>
        <a:bodyPr/>
        <a:lstStyle/>
        <a:p>
          <a:endParaRPr lang="sl-SI"/>
        </a:p>
      </dgm:t>
    </dgm:pt>
    <dgm:pt modelId="{186D5EB3-6B3A-4C9D-AC17-A6D8BAB8BACC}" type="sibTrans" cxnId="{DD0AACB4-C7BD-4B61-9058-8FF2D52C2289}">
      <dgm:prSet/>
      <dgm:spPr/>
      <dgm:t>
        <a:bodyPr/>
        <a:lstStyle/>
        <a:p>
          <a:endParaRPr lang="sl-SI"/>
        </a:p>
      </dgm:t>
    </dgm:pt>
    <dgm:pt modelId="{EEB7B646-F72C-471B-BD6F-DC63182CCDE5}">
      <dgm:prSet phldrT="[besedilo]"/>
      <dgm:spPr>
        <a:solidFill>
          <a:srgbClr val="FF0000"/>
        </a:solidFill>
      </dgm:spPr>
      <dgm:t>
        <a:bodyPr/>
        <a:lstStyle/>
        <a:p>
          <a:r>
            <a:rPr lang="sl-SI" dirty="0" smtClean="0"/>
            <a:t>vznemirjenje, strast, nevarnost </a:t>
          </a:r>
          <a:endParaRPr lang="sl-SI" dirty="0"/>
        </a:p>
      </dgm:t>
    </dgm:pt>
    <dgm:pt modelId="{ECA107AF-BA71-434D-94CA-2F89625F91EB}" type="parTrans" cxnId="{153A74D7-443C-4AA5-9DFE-8A19F70FE08B}">
      <dgm:prSet/>
      <dgm:spPr/>
      <dgm:t>
        <a:bodyPr/>
        <a:lstStyle/>
        <a:p>
          <a:endParaRPr lang="sl-SI"/>
        </a:p>
      </dgm:t>
    </dgm:pt>
    <dgm:pt modelId="{ABFAD5F1-80F1-4B5F-BA15-1CE9BBBF79D3}" type="sibTrans" cxnId="{153A74D7-443C-4AA5-9DFE-8A19F70FE08B}">
      <dgm:prSet/>
      <dgm:spPr/>
      <dgm:t>
        <a:bodyPr/>
        <a:lstStyle/>
        <a:p>
          <a:endParaRPr lang="sl-SI"/>
        </a:p>
      </dgm:t>
    </dgm:pt>
    <dgm:pt modelId="{C2AA263D-D059-4EB4-A997-6708EF0928A0}">
      <dgm:prSet phldrT="[besedilo]"/>
      <dgm:spPr>
        <a:solidFill>
          <a:srgbClr val="7030A0"/>
        </a:solidFill>
      </dgm:spPr>
      <dgm:t>
        <a:bodyPr/>
        <a:lstStyle/>
        <a:p>
          <a:r>
            <a:rPr lang="sl-SI" dirty="0" smtClean="0"/>
            <a:t>ekstravagantnost, razkošje, vzvišenost </a:t>
          </a:r>
          <a:endParaRPr lang="sl-SI" dirty="0"/>
        </a:p>
      </dgm:t>
    </dgm:pt>
    <dgm:pt modelId="{1124412D-0311-4C7F-B096-43BECD73C4EF}" type="parTrans" cxnId="{050516CB-B775-45E2-BD02-11BA4879F84A}">
      <dgm:prSet/>
      <dgm:spPr/>
      <dgm:t>
        <a:bodyPr/>
        <a:lstStyle/>
        <a:p>
          <a:endParaRPr lang="sl-SI"/>
        </a:p>
      </dgm:t>
    </dgm:pt>
    <dgm:pt modelId="{49F91DC5-2DAD-45B2-8870-85E2EA172324}" type="sibTrans" cxnId="{050516CB-B775-45E2-BD02-11BA4879F84A}">
      <dgm:prSet/>
      <dgm:spPr/>
      <dgm:t>
        <a:bodyPr/>
        <a:lstStyle/>
        <a:p>
          <a:endParaRPr lang="sl-SI"/>
        </a:p>
      </dgm:t>
    </dgm:pt>
    <dgm:pt modelId="{8250CAFD-826E-48B4-94AD-4F47F6947396}">
      <dgm:prSet phldrT="[besedilo]"/>
      <dgm:spPr>
        <a:solidFill>
          <a:srgbClr val="00B0F0"/>
        </a:solidFill>
      </dgm:spPr>
      <dgm:t>
        <a:bodyPr/>
        <a:lstStyle/>
        <a:p>
          <a:r>
            <a:rPr lang="sl-SI" dirty="0" smtClean="0"/>
            <a:t>harmoničnost, razum, hladnost </a:t>
          </a:r>
          <a:endParaRPr lang="sl-SI" dirty="0"/>
        </a:p>
      </dgm:t>
    </dgm:pt>
    <dgm:pt modelId="{FACE044B-8CAB-4ED1-BFB6-3DBBFD9C4458}" type="parTrans" cxnId="{D47CDB73-D5BC-4566-B969-7997AA48F7A1}">
      <dgm:prSet/>
      <dgm:spPr/>
      <dgm:t>
        <a:bodyPr/>
        <a:lstStyle/>
        <a:p>
          <a:endParaRPr lang="sl-SI"/>
        </a:p>
      </dgm:t>
    </dgm:pt>
    <dgm:pt modelId="{C63A8CC2-9DEF-43DA-B6CC-800CD7D86DA1}" type="sibTrans" cxnId="{D47CDB73-D5BC-4566-B969-7997AA48F7A1}">
      <dgm:prSet/>
      <dgm:spPr/>
      <dgm:t>
        <a:bodyPr/>
        <a:lstStyle/>
        <a:p>
          <a:endParaRPr lang="sl-SI"/>
        </a:p>
      </dgm:t>
    </dgm:pt>
    <dgm:pt modelId="{BD803F6C-5BAC-46D7-ACB5-A0DF96C70167}">
      <dgm:prSet phldrT="[besedilo]"/>
      <dgm:spPr>
        <a:solidFill>
          <a:srgbClr val="00B050"/>
        </a:solidFill>
      </dgm:spPr>
      <dgm:t>
        <a:bodyPr/>
        <a:lstStyle/>
        <a:p>
          <a:r>
            <a:rPr lang="sl-SI" dirty="0" smtClean="0"/>
            <a:t>svežina, mladost, umirjenost</a:t>
          </a:r>
          <a:endParaRPr lang="sl-SI" dirty="0"/>
        </a:p>
      </dgm:t>
    </dgm:pt>
    <dgm:pt modelId="{75546164-DFD5-42EB-8D71-D9BACB8EF6CF}" type="parTrans" cxnId="{33AADB07-AF2F-4FF3-979F-B0C3599608A6}">
      <dgm:prSet/>
      <dgm:spPr/>
      <dgm:t>
        <a:bodyPr/>
        <a:lstStyle/>
        <a:p>
          <a:endParaRPr lang="sl-SI"/>
        </a:p>
      </dgm:t>
    </dgm:pt>
    <dgm:pt modelId="{66554626-3958-446D-948D-90A6A58C226E}" type="sibTrans" cxnId="{33AADB07-AF2F-4FF3-979F-B0C3599608A6}">
      <dgm:prSet/>
      <dgm:spPr/>
      <dgm:t>
        <a:bodyPr/>
        <a:lstStyle/>
        <a:p>
          <a:endParaRPr lang="sl-SI"/>
        </a:p>
      </dgm:t>
    </dgm:pt>
    <dgm:pt modelId="{94B518D1-C9F7-491A-B572-AEAC26577AC9}">
      <dgm:prSet/>
      <dgm:spPr>
        <a:solidFill>
          <a:srgbClr val="FFC000"/>
        </a:solidFill>
      </dgm:spPr>
      <dgm:t>
        <a:bodyPr/>
        <a:lstStyle/>
        <a:p>
          <a:r>
            <a:rPr lang="sl-SI" smtClean="0"/>
            <a:t>optimizem, blaženost, toplina </a:t>
          </a:r>
          <a:endParaRPr lang="sl-SI"/>
        </a:p>
      </dgm:t>
    </dgm:pt>
    <dgm:pt modelId="{0D5465F5-626B-4C42-A581-C7C74D7E0EA7}" type="parTrans" cxnId="{8979BEA4-E154-48BE-BC2D-51DEF91CE0A2}">
      <dgm:prSet/>
      <dgm:spPr/>
      <dgm:t>
        <a:bodyPr/>
        <a:lstStyle/>
        <a:p>
          <a:endParaRPr lang="sl-SI"/>
        </a:p>
      </dgm:t>
    </dgm:pt>
    <dgm:pt modelId="{EA598989-F182-436E-A758-EC669A4B6787}" type="sibTrans" cxnId="{8979BEA4-E154-48BE-BC2D-51DEF91CE0A2}">
      <dgm:prSet/>
      <dgm:spPr/>
      <dgm:t>
        <a:bodyPr/>
        <a:lstStyle/>
        <a:p>
          <a:endParaRPr lang="sl-SI"/>
        </a:p>
      </dgm:t>
    </dgm:pt>
    <dgm:pt modelId="{66867BC2-BD34-4B7E-8D87-EEFF6B108F6C}">
      <dgm:prSet custT="1"/>
      <dgm:spPr>
        <a:solidFill>
          <a:srgbClr val="FFFF00"/>
        </a:solidFill>
      </dgm:spPr>
      <dgm:t>
        <a:bodyPr/>
        <a:lstStyle/>
        <a:p>
          <a:r>
            <a:rPr lang="sl-SI" sz="1400" dirty="0" smtClean="0">
              <a:solidFill>
                <a:schemeClr val="bg1"/>
              </a:solidFill>
            </a:rPr>
            <a:t>aktivnost, kreativnost, okusnost </a:t>
          </a:r>
          <a:endParaRPr lang="sl-SI" sz="1400" dirty="0">
            <a:solidFill>
              <a:schemeClr val="bg1"/>
            </a:solidFill>
          </a:endParaRPr>
        </a:p>
      </dgm:t>
    </dgm:pt>
    <dgm:pt modelId="{5BC4E9A4-CE57-4300-939F-4B60D7821DE3}" type="parTrans" cxnId="{1FBE11B2-3063-41DF-9AD5-1DA724D92577}">
      <dgm:prSet/>
      <dgm:spPr/>
      <dgm:t>
        <a:bodyPr/>
        <a:lstStyle/>
        <a:p>
          <a:endParaRPr lang="sl-SI"/>
        </a:p>
      </dgm:t>
    </dgm:pt>
    <dgm:pt modelId="{4371F6D9-0CFF-4416-8130-D15B4F6DB450}" type="sibTrans" cxnId="{1FBE11B2-3063-41DF-9AD5-1DA724D92577}">
      <dgm:prSet/>
      <dgm:spPr/>
      <dgm:t>
        <a:bodyPr/>
        <a:lstStyle/>
        <a:p>
          <a:endParaRPr lang="sl-SI"/>
        </a:p>
      </dgm:t>
    </dgm:pt>
    <dgm:pt modelId="{966F80B9-94C8-46EB-866C-B1EBE0537A49}" type="pres">
      <dgm:prSet presAssocID="{AB7C1DE1-5DC4-42FD-96BD-DE445C7B269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2E7FA11D-EDF2-4996-BDDC-A23C9996261E}" type="pres">
      <dgm:prSet presAssocID="{0A8CA6CC-F21D-46A4-9D0A-BBA97EBCB995}" presName="centerShape" presStyleLbl="node0" presStyleIdx="0" presStyleCnt="1"/>
      <dgm:spPr/>
      <dgm:t>
        <a:bodyPr/>
        <a:lstStyle/>
        <a:p>
          <a:endParaRPr lang="sl-SI"/>
        </a:p>
      </dgm:t>
    </dgm:pt>
    <dgm:pt modelId="{DE65A374-F7E9-4AAB-8779-7EE06A192BD8}" type="pres">
      <dgm:prSet presAssocID="{ECA107AF-BA71-434D-94CA-2F89625F91EB}" presName="parTrans" presStyleLbl="sibTrans2D1" presStyleIdx="0" presStyleCnt="6"/>
      <dgm:spPr/>
      <dgm:t>
        <a:bodyPr/>
        <a:lstStyle/>
        <a:p>
          <a:endParaRPr lang="sl-SI"/>
        </a:p>
      </dgm:t>
    </dgm:pt>
    <dgm:pt modelId="{41D4D6FC-C26B-4B89-B833-53F9AFABBB11}" type="pres">
      <dgm:prSet presAssocID="{ECA107AF-BA71-434D-94CA-2F89625F91EB}" presName="connectorText" presStyleLbl="sibTrans2D1" presStyleIdx="0" presStyleCnt="6"/>
      <dgm:spPr/>
      <dgm:t>
        <a:bodyPr/>
        <a:lstStyle/>
        <a:p>
          <a:endParaRPr lang="sl-SI"/>
        </a:p>
      </dgm:t>
    </dgm:pt>
    <dgm:pt modelId="{96646D48-997C-4A92-B51F-EB5CD86A0EBE}" type="pres">
      <dgm:prSet presAssocID="{EEB7B646-F72C-471B-BD6F-DC63182CCDE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503BC17A-BD65-4111-8A16-C2DA16D03F3E}" type="pres">
      <dgm:prSet presAssocID="{1124412D-0311-4C7F-B096-43BECD73C4EF}" presName="parTrans" presStyleLbl="sibTrans2D1" presStyleIdx="1" presStyleCnt="6"/>
      <dgm:spPr/>
      <dgm:t>
        <a:bodyPr/>
        <a:lstStyle/>
        <a:p>
          <a:endParaRPr lang="sl-SI"/>
        </a:p>
      </dgm:t>
    </dgm:pt>
    <dgm:pt modelId="{4E737519-21C2-4671-A197-000A129AF65C}" type="pres">
      <dgm:prSet presAssocID="{1124412D-0311-4C7F-B096-43BECD73C4EF}" presName="connectorText" presStyleLbl="sibTrans2D1" presStyleIdx="1" presStyleCnt="6"/>
      <dgm:spPr/>
      <dgm:t>
        <a:bodyPr/>
        <a:lstStyle/>
        <a:p>
          <a:endParaRPr lang="sl-SI"/>
        </a:p>
      </dgm:t>
    </dgm:pt>
    <dgm:pt modelId="{E95E9545-45A4-489C-9526-BF49C01FFB6E}" type="pres">
      <dgm:prSet presAssocID="{C2AA263D-D059-4EB4-A997-6708EF0928A0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98EA6FF3-6FF2-4D82-943F-E386C4CA95CA}" type="pres">
      <dgm:prSet presAssocID="{FACE044B-8CAB-4ED1-BFB6-3DBBFD9C4458}" presName="parTrans" presStyleLbl="sibTrans2D1" presStyleIdx="2" presStyleCnt="6"/>
      <dgm:spPr/>
      <dgm:t>
        <a:bodyPr/>
        <a:lstStyle/>
        <a:p>
          <a:endParaRPr lang="sl-SI"/>
        </a:p>
      </dgm:t>
    </dgm:pt>
    <dgm:pt modelId="{2193C7F4-F7BC-464F-BF9C-80DCEE5FD5E1}" type="pres">
      <dgm:prSet presAssocID="{FACE044B-8CAB-4ED1-BFB6-3DBBFD9C4458}" presName="connectorText" presStyleLbl="sibTrans2D1" presStyleIdx="2" presStyleCnt="6"/>
      <dgm:spPr/>
      <dgm:t>
        <a:bodyPr/>
        <a:lstStyle/>
        <a:p>
          <a:endParaRPr lang="sl-SI"/>
        </a:p>
      </dgm:t>
    </dgm:pt>
    <dgm:pt modelId="{6C59CE83-1FC2-4531-9FA5-95A9BBEE515B}" type="pres">
      <dgm:prSet presAssocID="{8250CAFD-826E-48B4-94AD-4F47F6947396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FAC258FC-7FA2-44A7-9958-537B25FF7E33}" type="pres">
      <dgm:prSet presAssocID="{75546164-DFD5-42EB-8D71-D9BACB8EF6CF}" presName="parTrans" presStyleLbl="sibTrans2D1" presStyleIdx="3" presStyleCnt="6"/>
      <dgm:spPr/>
      <dgm:t>
        <a:bodyPr/>
        <a:lstStyle/>
        <a:p>
          <a:endParaRPr lang="sl-SI"/>
        </a:p>
      </dgm:t>
    </dgm:pt>
    <dgm:pt modelId="{8D8386CB-7A40-42FA-8F40-B8784BF78D5A}" type="pres">
      <dgm:prSet presAssocID="{75546164-DFD5-42EB-8D71-D9BACB8EF6CF}" presName="connectorText" presStyleLbl="sibTrans2D1" presStyleIdx="3" presStyleCnt="6"/>
      <dgm:spPr/>
      <dgm:t>
        <a:bodyPr/>
        <a:lstStyle/>
        <a:p>
          <a:endParaRPr lang="sl-SI"/>
        </a:p>
      </dgm:t>
    </dgm:pt>
    <dgm:pt modelId="{E41C207F-6B77-4F4E-8E0F-4BFD0D684D86}" type="pres">
      <dgm:prSet presAssocID="{BD803F6C-5BAC-46D7-ACB5-A0DF96C70167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30D6899A-0970-4510-9F49-78BABC8D6415}" type="pres">
      <dgm:prSet presAssocID="{5BC4E9A4-CE57-4300-939F-4B60D7821DE3}" presName="parTrans" presStyleLbl="sibTrans2D1" presStyleIdx="4" presStyleCnt="6"/>
      <dgm:spPr/>
      <dgm:t>
        <a:bodyPr/>
        <a:lstStyle/>
        <a:p>
          <a:endParaRPr lang="sl-SI"/>
        </a:p>
      </dgm:t>
    </dgm:pt>
    <dgm:pt modelId="{33A3255A-6CAD-4A0E-8E7A-4DEB7E9DACB4}" type="pres">
      <dgm:prSet presAssocID="{5BC4E9A4-CE57-4300-939F-4B60D7821DE3}" presName="connectorText" presStyleLbl="sibTrans2D1" presStyleIdx="4" presStyleCnt="6"/>
      <dgm:spPr/>
      <dgm:t>
        <a:bodyPr/>
        <a:lstStyle/>
        <a:p>
          <a:endParaRPr lang="sl-SI"/>
        </a:p>
      </dgm:t>
    </dgm:pt>
    <dgm:pt modelId="{CD3A395F-646E-4DFE-A248-1F5735F62C4D}" type="pres">
      <dgm:prSet presAssocID="{66867BC2-BD34-4B7E-8D87-EEFF6B108F6C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197FEB91-2431-4CBD-A46B-B0DB25526DF7}" type="pres">
      <dgm:prSet presAssocID="{0D5465F5-626B-4C42-A581-C7C74D7E0EA7}" presName="parTrans" presStyleLbl="sibTrans2D1" presStyleIdx="5" presStyleCnt="6"/>
      <dgm:spPr/>
      <dgm:t>
        <a:bodyPr/>
        <a:lstStyle/>
        <a:p>
          <a:endParaRPr lang="sl-SI"/>
        </a:p>
      </dgm:t>
    </dgm:pt>
    <dgm:pt modelId="{D726404F-A804-460C-9296-328BA4839E94}" type="pres">
      <dgm:prSet presAssocID="{0D5465F5-626B-4C42-A581-C7C74D7E0EA7}" presName="connectorText" presStyleLbl="sibTrans2D1" presStyleIdx="5" presStyleCnt="6"/>
      <dgm:spPr/>
      <dgm:t>
        <a:bodyPr/>
        <a:lstStyle/>
        <a:p>
          <a:endParaRPr lang="sl-SI"/>
        </a:p>
      </dgm:t>
    </dgm:pt>
    <dgm:pt modelId="{A7D73968-7139-4C33-B8B6-C6501EBCAA2B}" type="pres">
      <dgm:prSet presAssocID="{94B518D1-C9F7-491A-B572-AEAC26577AC9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1FBF9D25-E970-4F3D-8D34-5294A0B0AF3B}" type="presOf" srcId="{5BC4E9A4-CE57-4300-939F-4B60D7821DE3}" destId="{30D6899A-0970-4510-9F49-78BABC8D6415}" srcOrd="0" destOrd="0" presId="urn:microsoft.com/office/officeart/2005/8/layout/radial5"/>
    <dgm:cxn modelId="{BE7E5B19-5962-4855-B04F-29E8DD42EFD4}" type="presOf" srcId="{0A8CA6CC-F21D-46A4-9D0A-BBA97EBCB995}" destId="{2E7FA11D-EDF2-4996-BDDC-A23C9996261E}" srcOrd="0" destOrd="0" presId="urn:microsoft.com/office/officeart/2005/8/layout/radial5"/>
    <dgm:cxn modelId="{65D2184F-0064-488C-9C66-F13314A79272}" type="presOf" srcId="{66867BC2-BD34-4B7E-8D87-EEFF6B108F6C}" destId="{CD3A395F-646E-4DFE-A248-1F5735F62C4D}" srcOrd="0" destOrd="0" presId="urn:microsoft.com/office/officeart/2005/8/layout/radial5"/>
    <dgm:cxn modelId="{32E7B658-6947-41FB-B2A8-9D32D2CCB743}" type="presOf" srcId="{BD803F6C-5BAC-46D7-ACB5-A0DF96C70167}" destId="{E41C207F-6B77-4F4E-8E0F-4BFD0D684D86}" srcOrd="0" destOrd="0" presId="urn:microsoft.com/office/officeart/2005/8/layout/radial5"/>
    <dgm:cxn modelId="{08CDF37D-3304-4CCB-A488-5BA67B5EC897}" type="presOf" srcId="{AB7C1DE1-5DC4-42FD-96BD-DE445C7B2696}" destId="{966F80B9-94C8-46EB-866C-B1EBE0537A49}" srcOrd="0" destOrd="0" presId="urn:microsoft.com/office/officeart/2005/8/layout/radial5"/>
    <dgm:cxn modelId="{1FBE11B2-3063-41DF-9AD5-1DA724D92577}" srcId="{0A8CA6CC-F21D-46A4-9D0A-BBA97EBCB995}" destId="{66867BC2-BD34-4B7E-8D87-EEFF6B108F6C}" srcOrd="4" destOrd="0" parTransId="{5BC4E9A4-CE57-4300-939F-4B60D7821DE3}" sibTransId="{4371F6D9-0CFF-4416-8130-D15B4F6DB450}"/>
    <dgm:cxn modelId="{1F50F6B1-D6E8-4A84-83A2-63186A5F64B9}" type="presOf" srcId="{0D5465F5-626B-4C42-A581-C7C74D7E0EA7}" destId="{D726404F-A804-460C-9296-328BA4839E94}" srcOrd="1" destOrd="0" presId="urn:microsoft.com/office/officeart/2005/8/layout/radial5"/>
    <dgm:cxn modelId="{BF5A99CC-BD13-4247-88D2-85DE396B7A7A}" type="presOf" srcId="{C2AA263D-D059-4EB4-A997-6708EF0928A0}" destId="{E95E9545-45A4-489C-9526-BF49C01FFB6E}" srcOrd="0" destOrd="0" presId="urn:microsoft.com/office/officeart/2005/8/layout/radial5"/>
    <dgm:cxn modelId="{B6692F7F-C75D-45FD-8C71-FFBF0395C523}" type="presOf" srcId="{75546164-DFD5-42EB-8D71-D9BACB8EF6CF}" destId="{FAC258FC-7FA2-44A7-9958-537B25FF7E33}" srcOrd="0" destOrd="0" presId="urn:microsoft.com/office/officeart/2005/8/layout/radial5"/>
    <dgm:cxn modelId="{0A741B8B-184C-4795-8F5E-1ECC833C7890}" type="presOf" srcId="{0D5465F5-626B-4C42-A581-C7C74D7E0EA7}" destId="{197FEB91-2431-4CBD-A46B-B0DB25526DF7}" srcOrd="0" destOrd="0" presId="urn:microsoft.com/office/officeart/2005/8/layout/radial5"/>
    <dgm:cxn modelId="{07D395B4-C185-4F33-AE95-E41F658B2F58}" type="presOf" srcId="{FACE044B-8CAB-4ED1-BFB6-3DBBFD9C4458}" destId="{2193C7F4-F7BC-464F-BF9C-80DCEE5FD5E1}" srcOrd="1" destOrd="0" presId="urn:microsoft.com/office/officeart/2005/8/layout/radial5"/>
    <dgm:cxn modelId="{8979BEA4-E154-48BE-BC2D-51DEF91CE0A2}" srcId="{0A8CA6CC-F21D-46A4-9D0A-BBA97EBCB995}" destId="{94B518D1-C9F7-491A-B572-AEAC26577AC9}" srcOrd="5" destOrd="0" parTransId="{0D5465F5-626B-4C42-A581-C7C74D7E0EA7}" sibTransId="{EA598989-F182-436E-A758-EC669A4B6787}"/>
    <dgm:cxn modelId="{EAF494A7-1B71-4280-BC5A-8769CC096364}" type="presOf" srcId="{ECA107AF-BA71-434D-94CA-2F89625F91EB}" destId="{41D4D6FC-C26B-4B89-B833-53F9AFABBB11}" srcOrd="1" destOrd="0" presId="urn:microsoft.com/office/officeart/2005/8/layout/radial5"/>
    <dgm:cxn modelId="{050516CB-B775-45E2-BD02-11BA4879F84A}" srcId="{0A8CA6CC-F21D-46A4-9D0A-BBA97EBCB995}" destId="{C2AA263D-D059-4EB4-A997-6708EF0928A0}" srcOrd="1" destOrd="0" parTransId="{1124412D-0311-4C7F-B096-43BECD73C4EF}" sibTransId="{49F91DC5-2DAD-45B2-8870-85E2EA172324}"/>
    <dgm:cxn modelId="{8DA46EC9-78AA-424E-812C-2BA9479DF611}" type="presOf" srcId="{1124412D-0311-4C7F-B096-43BECD73C4EF}" destId="{503BC17A-BD65-4111-8A16-C2DA16D03F3E}" srcOrd="0" destOrd="0" presId="urn:microsoft.com/office/officeart/2005/8/layout/radial5"/>
    <dgm:cxn modelId="{33AADB07-AF2F-4FF3-979F-B0C3599608A6}" srcId="{0A8CA6CC-F21D-46A4-9D0A-BBA97EBCB995}" destId="{BD803F6C-5BAC-46D7-ACB5-A0DF96C70167}" srcOrd="3" destOrd="0" parTransId="{75546164-DFD5-42EB-8D71-D9BACB8EF6CF}" sibTransId="{66554626-3958-446D-948D-90A6A58C226E}"/>
    <dgm:cxn modelId="{4CFD5B7D-DF1F-43E4-97E7-C67DE2706710}" type="presOf" srcId="{8250CAFD-826E-48B4-94AD-4F47F6947396}" destId="{6C59CE83-1FC2-4531-9FA5-95A9BBEE515B}" srcOrd="0" destOrd="0" presId="urn:microsoft.com/office/officeart/2005/8/layout/radial5"/>
    <dgm:cxn modelId="{6EDD4C65-D305-47C4-9DFB-A2A53D8ADEE0}" type="presOf" srcId="{EEB7B646-F72C-471B-BD6F-DC63182CCDE5}" destId="{96646D48-997C-4A92-B51F-EB5CD86A0EBE}" srcOrd="0" destOrd="0" presId="urn:microsoft.com/office/officeart/2005/8/layout/radial5"/>
    <dgm:cxn modelId="{DD0AACB4-C7BD-4B61-9058-8FF2D52C2289}" srcId="{AB7C1DE1-5DC4-42FD-96BD-DE445C7B2696}" destId="{0A8CA6CC-F21D-46A4-9D0A-BBA97EBCB995}" srcOrd="0" destOrd="0" parTransId="{1539B6B7-79C7-4A57-B991-B97DB2FE5957}" sibTransId="{186D5EB3-6B3A-4C9D-AC17-A6D8BAB8BACC}"/>
    <dgm:cxn modelId="{D47CDB73-D5BC-4566-B969-7997AA48F7A1}" srcId="{0A8CA6CC-F21D-46A4-9D0A-BBA97EBCB995}" destId="{8250CAFD-826E-48B4-94AD-4F47F6947396}" srcOrd="2" destOrd="0" parTransId="{FACE044B-8CAB-4ED1-BFB6-3DBBFD9C4458}" sibTransId="{C63A8CC2-9DEF-43DA-B6CC-800CD7D86DA1}"/>
    <dgm:cxn modelId="{2004F091-1DB3-4517-86C3-2E1C5660BBC1}" type="presOf" srcId="{94B518D1-C9F7-491A-B572-AEAC26577AC9}" destId="{A7D73968-7139-4C33-B8B6-C6501EBCAA2B}" srcOrd="0" destOrd="0" presId="urn:microsoft.com/office/officeart/2005/8/layout/radial5"/>
    <dgm:cxn modelId="{FB65BCBD-14BD-4023-BBA6-1E0FCD65C74A}" type="presOf" srcId="{75546164-DFD5-42EB-8D71-D9BACB8EF6CF}" destId="{8D8386CB-7A40-42FA-8F40-B8784BF78D5A}" srcOrd="1" destOrd="0" presId="urn:microsoft.com/office/officeart/2005/8/layout/radial5"/>
    <dgm:cxn modelId="{CEF08F39-1BDC-402B-A173-19134E6751D0}" type="presOf" srcId="{ECA107AF-BA71-434D-94CA-2F89625F91EB}" destId="{DE65A374-F7E9-4AAB-8779-7EE06A192BD8}" srcOrd="0" destOrd="0" presId="urn:microsoft.com/office/officeart/2005/8/layout/radial5"/>
    <dgm:cxn modelId="{B9B04188-4CAA-4F08-BD0B-73B6C76A6AFF}" type="presOf" srcId="{5BC4E9A4-CE57-4300-939F-4B60D7821DE3}" destId="{33A3255A-6CAD-4A0E-8E7A-4DEB7E9DACB4}" srcOrd="1" destOrd="0" presId="urn:microsoft.com/office/officeart/2005/8/layout/radial5"/>
    <dgm:cxn modelId="{153A74D7-443C-4AA5-9DFE-8A19F70FE08B}" srcId="{0A8CA6CC-F21D-46A4-9D0A-BBA97EBCB995}" destId="{EEB7B646-F72C-471B-BD6F-DC63182CCDE5}" srcOrd="0" destOrd="0" parTransId="{ECA107AF-BA71-434D-94CA-2F89625F91EB}" sibTransId="{ABFAD5F1-80F1-4B5F-BA15-1CE9BBBF79D3}"/>
    <dgm:cxn modelId="{DADD0AAF-CF84-4EE6-8220-471E139FC40B}" type="presOf" srcId="{FACE044B-8CAB-4ED1-BFB6-3DBBFD9C4458}" destId="{98EA6FF3-6FF2-4D82-943F-E386C4CA95CA}" srcOrd="0" destOrd="0" presId="urn:microsoft.com/office/officeart/2005/8/layout/radial5"/>
    <dgm:cxn modelId="{961D241D-7D4E-4E78-992F-BA5AAA2AB055}" type="presOf" srcId="{1124412D-0311-4C7F-B096-43BECD73C4EF}" destId="{4E737519-21C2-4671-A197-000A129AF65C}" srcOrd="1" destOrd="0" presId="urn:microsoft.com/office/officeart/2005/8/layout/radial5"/>
    <dgm:cxn modelId="{32BDC5AA-816B-40A1-A42F-1310EC017BC4}" type="presParOf" srcId="{966F80B9-94C8-46EB-866C-B1EBE0537A49}" destId="{2E7FA11D-EDF2-4996-BDDC-A23C9996261E}" srcOrd="0" destOrd="0" presId="urn:microsoft.com/office/officeart/2005/8/layout/radial5"/>
    <dgm:cxn modelId="{8793EE31-4BAE-4125-8E4E-40F02B7293BF}" type="presParOf" srcId="{966F80B9-94C8-46EB-866C-B1EBE0537A49}" destId="{DE65A374-F7E9-4AAB-8779-7EE06A192BD8}" srcOrd="1" destOrd="0" presId="urn:microsoft.com/office/officeart/2005/8/layout/radial5"/>
    <dgm:cxn modelId="{675A9AA9-CFC6-4D23-A3F3-557951CE34C7}" type="presParOf" srcId="{DE65A374-F7E9-4AAB-8779-7EE06A192BD8}" destId="{41D4D6FC-C26B-4B89-B833-53F9AFABBB11}" srcOrd="0" destOrd="0" presId="urn:microsoft.com/office/officeart/2005/8/layout/radial5"/>
    <dgm:cxn modelId="{B91AA701-755F-4929-ACA6-14BC511AA026}" type="presParOf" srcId="{966F80B9-94C8-46EB-866C-B1EBE0537A49}" destId="{96646D48-997C-4A92-B51F-EB5CD86A0EBE}" srcOrd="2" destOrd="0" presId="urn:microsoft.com/office/officeart/2005/8/layout/radial5"/>
    <dgm:cxn modelId="{B1E98F3F-818A-4856-9AE2-53F677CEF617}" type="presParOf" srcId="{966F80B9-94C8-46EB-866C-B1EBE0537A49}" destId="{503BC17A-BD65-4111-8A16-C2DA16D03F3E}" srcOrd="3" destOrd="0" presId="urn:microsoft.com/office/officeart/2005/8/layout/radial5"/>
    <dgm:cxn modelId="{B25C4A0B-AFBF-4F91-8101-32D189A0F4E4}" type="presParOf" srcId="{503BC17A-BD65-4111-8A16-C2DA16D03F3E}" destId="{4E737519-21C2-4671-A197-000A129AF65C}" srcOrd="0" destOrd="0" presId="urn:microsoft.com/office/officeart/2005/8/layout/radial5"/>
    <dgm:cxn modelId="{03B9F111-979A-4FC7-BE01-9AB0C35131EC}" type="presParOf" srcId="{966F80B9-94C8-46EB-866C-B1EBE0537A49}" destId="{E95E9545-45A4-489C-9526-BF49C01FFB6E}" srcOrd="4" destOrd="0" presId="urn:microsoft.com/office/officeart/2005/8/layout/radial5"/>
    <dgm:cxn modelId="{959ACB9D-0131-485D-8270-C028877168FA}" type="presParOf" srcId="{966F80B9-94C8-46EB-866C-B1EBE0537A49}" destId="{98EA6FF3-6FF2-4D82-943F-E386C4CA95CA}" srcOrd="5" destOrd="0" presId="urn:microsoft.com/office/officeart/2005/8/layout/radial5"/>
    <dgm:cxn modelId="{4655E098-77AD-4B7B-A8B7-6E91E3863269}" type="presParOf" srcId="{98EA6FF3-6FF2-4D82-943F-E386C4CA95CA}" destId="{2193C7F4-F7BC-464F-BF9C-80DCEE5FD5E1}" srcOrd="0" destOrd="0" presId="urn:microsoft.com/office/officeart/2005/8/layout/radial5"/>
    <dgm:cxn modelId="{DE0944FB-89FA-4D69-B888-FB7A7B476BE9}" type="presParOf" srcId="{966F80B9-94C8-46EB-866C-B1EBE0537A49}" destId="{6C59CE83-1FC2-4531-9FA5-95A9BBEE515B}" srcOrd="6" destOrd="0" presId="urn:microsoft.com/office/officeart/2005/8/layout/radial5"/>
    <dgm:cxn modelId="{C0632EFD-21C4-4B4F-BBEE-13367545C0C6}" type="presParOf" srcId="{966F80B9-94C8-46EB-866C-B1EBE0537A49}" destId="{FAC258FC-7FA2-44A7-9958-537B25FF7E33}" srcOrd="7" destOrd="0" presId="urn:microsoft.com/office/officeart/2005/8/layout/radial5"/>
    <dgm:cxn modelId="{5E167ADC-E06A-4454-B2F8-5F9E2E4AF899}" type="presParOf" srcId="{FAC258FC-7FA2-44A7-9958-537B25FF7E33}" destId="{8D8386CB-7A40-42FA-8F40-B8784BF78D5A}" srcOrd="0" destOrd="0" presId="urn:microsoft.com/office/officeart/2005/8/layout/radial5"/>
    <dgm:cxn modelId="{C382F8C4-56F2-4CC7-9B66-0010EDFE9BE3}" type="presParOf" srcId="{966F80B9-94C8-46EB-866C-B1EBE0537A49}" destId="{E41C207F-6B77-4F4E-8E0F-4BFD0D684D86}" srcOrd="8" destOrd="0" presId="urn:microsoft.com/office/officeart/2005/8/layout/radial5"/>
    <dgm:cxn modelId="{EE235C2F-50DC-474F-AC74-B2DD9D9DEC52}" type="presParOf" srcId="{966F80B9-94C8-46EB-866C-B1EBE0537A49}" destId="{30D6899A-0970-4510-9F49-78BABC8D6415}" srcOrd="9" destOrd="0" presId="urn:microsoft.com/office/officeart/2005/8/layout/radial5"/>
    <dgm:cxn modelId="{E5DC32D1-45EE-40B6-A3C9-FA5C6379BD9C}" type="presParOf" srcId="{30D6899A-0970-4510-9F49-78BABC8D6415}" destId="{33A3255A-6CAD-4A0E-8E7A-4DEB7E9DACB4}" srcOrd="0" destOrd="0" presId="urn:microsoft.com/office/officeart/2005/8/layout/radial5"/>
    <dgm:cxn modelId="{CDD7FFEB-FD5E-463F-A547-AFF77EBF4209}" type="presParOf" srcId="{966F80B9-94C8-46EB-866C-B1EBE0537A49}" destId="{CD3A395F-646E-4DFE-A248-1F5735F62C4D}" srcOrd="10" destOrd="0" presId="urn:microsoft.com/office/officeart/2005/8/layout/radial5"/>
    <dgm:cxn modelId="{80228CE8-E712-428A-BFF6-60C3A79D5A90}" type="presParOf" srcId="{966F80B9-94C8-46EB-866C-B1EBE0537A49}" destId="{197FEB91-2431-4CBD-A46B-B0DB25526DF7}" srcOrd="11" destOrd="0" presId="urn:microsoft.com/office/officeart/2005/8/layout/radial5"/>
    <dgm:cxn modelId="{2D101FA8-C92E-4FB6-BDDA-E0ED0FB34775}" type="presParOf" srcId="{197FEB91-2431-4CBD-A46B-B0DB25526DF7}" destId="{D726404F-A804-460C-9296-328BA4839E94}" srcOrd="0" destOrd="0" presId="urn:microsoft.com/office/officeart/2005/8/layout/radial5"/>
    <dgm:cxn modelId="{E206067D-12F3-4C8B-9224-719D8D84BF66}" type="presParOf" srcId="{966F80B9-94C8-46EB-866C-B1EBE0537A49}" destId="{A7D73968-7139-4C33-B8B6-C6501EBCAA2B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7FA11D-EDF2-4996-BDDC-A23C9996261E}">
      <dsp:nvSpPr>
        <dsp:cNvPr id="0" name=""/>
        <dsp:cNvSpPr/>
      </dsp:nvSpPr>
      <dsp:spPr>
        <a:xfrm>
          <a:off x="2608704" y="1993548"/>
          <a:ext cx="1194503" cy="11945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300" kern="1200" dirty="0" smtClean="0"/>
            <a:t>Psihološke značilnosti barv</a:t>
          </a:r>
          <a:endParaRPr lang="sl-SI" sz="1300" kern="1200" dirty="0"/>
        </a:p>
      </dsp:txBody>
      <dsp:txXfrm>
        <a:off x="2783635" y="2168479"/>
        <a:ext cx="844641" cy="844641"/>
      </dsp:txXfrm>
    </dsp:sp>
    <dsp:sp modelId="{DE65A374-F7E9-4AAB-8779-7EE06A192BD8}">
      <dsp:nvSpPr>
        <dsp:cNvPr id="0" name=""/>
        <dsp:cNvSpPr/>
      </dsp:nvSpPr>
      <dsp:spPr>
        <a:xfrm rot="16200000">
          <a:off x="3078542" y="1579226"/>
          <a:ext cx="254826" cy="3622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1000" kern="1200"/>
        </a:p>
      </dsp:txBody>
      <dsp:txXfrm>
        <a:off x="3116766" y="1689903"/>
        <a:ext cx="178378" cy="217357"/>
      </dsp:txXfrm>
    </dsp:sp>
    <dsp:sp modelId="{96646D48-997C-4A92-B51F-EB5CD86A0EBE}">
      <dsp:nvSpPr>
        <dsp:cNvPr id="0" name=""/>
        <dsp:cNvSpPr/>
      </dsp:nvSpPr>
      <dsp:spPr>
        <a:xfrm>
          <a:off x="2459391" y="19613"/>
          <a:ext cx="1493129" cy="1493129"/>
        </a:xfrm>
        <a:prstGeom prst="ellipse">
          <a:avLst/>
        </a:prstGeom>
        <a:solidFill>
          <a:srgbClr val="FF000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000" kern="1200" dirty="0" smtClean="0"/>
            <a:t>vznemirjenje, strast, nevarnost </a:t>
          </a:r>
          <a:endParaRPr lang="sl-SI" sz="1000" kern="1200" dirty="0"/>
        </a:p>
      </dsp:txBody>
      <dsp:txXfrm>
        <a:off x="2678055" y="238277"/>
        <a:ext cx="1055801" cy="1055801"/>
      </dsp:txXfrm>
    </dsp:sp>
    <dsp:sp modelId="{503BC17A-BD65-4111-8A16-C2DA16D03F3E}">
      <dsp:nvSpPr>
        <dsp:cNvPr id="0" name=""/>
        <dsp:cNvSpPr/>
      </dsp:nvSpPr>
      <dsp:spPr>
        <a:xfrm rot="19800000">
          <a:off x="3797726" y="1994447"/>
          <a:ext cx="254826" cy="3622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1000" kern="1200"/>
        </a:p>
      </dsp:txBody>
      <dsp:txXfrm>
        <a:off x="3802847" y="2086012"/>
        <a:ext cx="178378" cy="217357"/>
      </dsp:txXfrm>
    </dsp:sp>
    <dsp:sp modelId="{E95E9545-45A4-489C-9526-BF49C01FFB6E}">
      <dsp:nvSpPr>
        <dsp:cNvPr id="0" name=""/>
        <dsp:cNvSpPr/>
      </dsp:nvSpPr>
      <dsp:spPr>
        <a:xfrm>
          <a:off x="4039559" y="931924"/>
          <a:ext cx="1493129" cy="1493129"/>
        </a:xfrm>
        <a:prstGeom prst="ellipse">
          <a:avLst/>
        </a:prstGeom>
        <a:solidFill>
          <a:srgbClr val="7030A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000" kern="1200" dirty="0" smtClean="0"/>
            <a:t>ekstravagantnost, razkošje, vzvišenost </a:t>
          </a:r>
          <a:endParaRPr lang="sl-SI" sz="1000" kern="1200" dirty="0"/>
        </a:p>
      </dsp:txBody>
      <dsp:txXfrm>
        <a:off x="4258223" y="1150588"/>
        <a:ext cx="1055801" cy="1055801"/>
      </dsp:txXfrm>
    </dsp:sp>
    <dsp:sp modelId="{98EA6FF3-6FF2-4D82-943F-E386C4CA95CA}">
      <dsp:nvSpPr>
        <dsp:cNvPr id="0" name=""/>
        <dsp:cNvSpPr/>
      </dsp:nvSpPr>
      <dsp:spPr>
        <a:xfrm rot="1800000">
          <a:off x="3797726" y="2824889"/>
          <a:ext cx="254826" cy="3622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1000" kern="1200"/>
        </a:p>
      </dsp:txBody>
      <dsp:txXfrm>
        <a:off x="3802847" y="2878230"/>
        <a:ext cx="178378" cy="217357"/>
      </dsp:txXfrm>
    </dsp:sp>
    <dsp:sp modelId="{6C59CE83-1FC2-4531-9FA5-95A9BBEE515B}">
      <dsp:nvSpPr>
        <dsp:cNvPr id="0" name=""/>
        <dsp:cNvSpPr/>
      </dsp:nvSpPr>
      <dsp:spPr>
        <a:xfrm>
          <a:off x="4039559" y="2756546"/>
          <a:ext cx="1493129" cy="1493129"/>
        </a:xfrm>
        <a:prstGeom prst="ellipse">
          <a:avLst/>
        </a:prstGeom>
        <a:solidFill>
          <a:srgbClr val="00B0F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000" kern="1200" dirty="0" smtClean="0"/>
            <a:t>harmoničnost, razum, hladnost </a:t>
          </a:r>
          <a:endParaRPr lang="sl-SI" sz="1000" kern="1200" dirty="0"/>
        </a:p>
      </dsp:txBody>
      <dsp:txXfrm>
        <a:off x="4258223" y="2975210"/>
        <a:ext cx="1055801" cy="1055801"/>
      </dsp:txXfrm>
    </dsp:sp>
    <dsp:sp modelId="{FAC258FC-7FA2-44A7-9958-537B25FF7E33}">
      <dsp:nvSpPr>
        <dsp:cNvPr id="0" name=""/>
        <dsp:cNvSpPr/>
      </dsp:nvSpPr>
      <dsp:spPr>
        <a:xfrm rot="5400000">
          <a:off x="3078542" y="3240110"/>
          <a:ext cx="254826" cy="3622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1000" kern="1200"/>
        </a:p>
      </dsp:txBody>
      <dsp:txXfrm>
        <a:off x="3116766" y="3274339"/>
        <a:ext cx="178378" cy="217357"/>
      </dsp:txXfrm>
    </dsp:sp>
    <dsp:sp modelId="{E41C207F-6B77-4F4E-8E0F-4BFD0D684D86}">
      <dsp:nvSpPr>
        <dsp:cNvPr id="0" name=""/>
        <dsp:cNvSpPr/>
      </dsp:nvSpPr>
      <dsp:spPr>
        <a:xfrm>
          <a:off x="2459391" y="3668856"/>
          <a:ext cx="1493129" cy="1493129"/>
        </a:xfrm>
        <a:prstGeom prst="ellipse">
          <a:avLst/>
        </a:prstGeom>
        <a:solidFill>
          <a:srgbClr val="00B05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000" kern="1200" dirty="0" smtClean="0"/>
            <a:t>svežina, mladost, umirjenost</a:t>
          </a:r>
          <a:endParaRPr lang="sl-SI" sz="1000" kern="1200" dirty="0"/>
        </a:p>
      </dsp:txBody>
      <dsp:txXfrm>
        <a:off x="2678055" y="3887520"/>
        <a:ext cx="1055801" cy="1055801"/>
      </dsp:txXfrm>
    </dsp:sp>
    <dsp:sp modelId="{30D6899A-0970-4510-9F49-78BABC8D6415}">
      <dsp:nvSpPr>
        <dsp:cNvPr id="0" name=""/>
        <dsp:cNvSpPr/>
      </dsp:nvSpPr>
      <dsp:spPr>
        <a:xfrm rot="9000000">
          <a:off x="2359358" y="2824889"/>
          <a:ext cx="254826" cy="3622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1000" kern="1200"/>
        </a:p>
      </dsp:txBody>
      <dsp:txXfrm rot="10800000">
        <a:off x="2430685" y="2878230"/>
        <a:ext cx="178378" cy="217357"/>
      </dsp:txXfrm>
    </dsp:sp>
    <dsp:sp modelId="{CD3A395F-646E-4DFE-A248-1F5735F62C4D}">
      <dsp:nvSpPr>
        <dsp:cNvPr id="0" name=""/>
        <dsp:cNvSpPr/>
      </dsp:nvSpPr>
      <dsp:spPr>
        <a:xfrm>
          <a:off x="879222" y="2756546"/>
          <a:ext cx="1493129" cy="1493129"/>
        </a:xfrm>
        <a:prstGeom prst="ellipse">
          <a:avLst/>
        </a:prstGeom>
        <a:solidFill>
          <a:srgbClr val="FFFF0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kern="1200" dirty="0" smtClean="0">
              <a:solidFill>
                <a:schemeClr val="bg1"/>
              </a:solidFill>
            </a:rPr>
            <a:t>aktivnost, kreativnost, okusnost </a:t>
          </a:r>
          <a:endParaRPr lang="sl-SI" sz="1400" kern="1200" dirty="0">
            <a:solidFill>
              <a:schemeClr val="bg1"/>
            </a:solidFill>
          </a:endParaRPr>
        </a:p>
      </dsp:txBody>
      <dsp:txXfrm>
        <a:off x="1097886" y="2975210"/>
        <a:ext cx="1055801" cy="1055801"/>
      </dsp:txXfrm>
    </dsp:sp>
    <dsp:sp modelId="{197FEB91-2431-4CBD-A46B-B0DB25526DF7}">
      <dsp:nvSpPr>
        <dsp:cNvPr id="0" name=""/>
        <dsp:cNvSpPr/>
      </dsp:nvSpPr>
      <dsp:spPr>
        <a:xfrm rot="12600000">
          <a:off x="2359358" y="1994447"/>
          <a:ext cx="254826" cy="3622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1000" kern="1200"/>
        </a:p>
      </dsp:txBody>
      <dsp:txXfrm rot="10800000">
        <a:off x="2430685" y="2086012"/>
        <a:ext cx="178378" cy="217357"/>
      </dsp:txXfrm>
    </dsp:sp>
    <dsp:sp modelId="{A7D73968-7139-4C33-B8B6-C6501EBCAA2B}">
      <dsp:nvSpPr>
        <dsp:cNvPr id="0" name=""/>
        <dsp:cNvSpPr/>
      </dsp:nvSpPr>
      <dsp:spPr>
        <a:xfrm>
          <a:off x="879222" y="931924"/>
          <a:ext cx="1493129" cy="1493129"/>
        </a:xfrm>
        <a:prstGeom prst="ellipse">
          <a:avLst/>
        </a:prstGeom>
        <a:solidFill>
          <a:srgbClr val="FFC00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000" kern="1200" smtClean="0"/>
            <a:t>optimizem, blaženost, toplina </a:t>
          </a:r>
          <a:endParaRPr lang="sl-SI" sz="1000" kern="1200"/>
        </a:p>
      </dsp:txBody>
      <dsp:txXfrm>
        <a:off x="1097886" y="1150588"/>
        <a:ext cx="1055801" cy="10558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5A5E5-AE45-41E5-942E-C4449F58A636}" type="datetimeFigureOut">
              <a:rPr lang="sl-SI" smtClean="0"/>
              <a:t>26. 02. 2020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23F1-0AEF-48CC-8B51-AACF5804933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24427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5A5E5-AE45-41E5-942E-C4449F58A636}" type="datetimeFigureOut">
              <a:rPr lang="sl-SI" smtClean="0"/>
              <a:t>26. 02. 2020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23F1-0AEF-48CC-8B51-AACF5804933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94388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5A5E5-AE45-41E5-942E-C4449F58A636}" type="datetimeFigureOut">
              <a:rPr lang="sl-SI" smtClean="0"/>
              <a:t>26. 02. 2020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23F1-0AEF-48CC-8B51-AACF5804933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7285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5A5E5-AE45-41E5-942E-C4449F58A636}" type="datetimeFigureOut">
              <a:rPr lang="sl-SI" smtClean="0"/>
              <a:t>26. 02. 2020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23F1-0AEF-48CC-8B51-AACF58049336}" type="slidenum">
              <a:rPr lang="sl-SI" smtClean="0"/>
              <a:t>‹#›</a:t>
            </a:fld>
            <a:endParaRPr lang="sl-SI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7262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5A5E5-AE45-41E5-942E-C4449F58A636}" type="datetimeFigureOut">
              <a:rPr lang="sl-SI" smtClean="0"/>
              <a:t>26. 02. 2020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23F1-0AEF-48CC-8B51-AACF5804933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05454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5A5E5-AE45-41E5-942E-C4449F58A636}" type="datetimeFigureOut">
              <a:rPr lang="sl-SI" smtClean="0"/>
              <a:t>26. 02. 2020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23F1-0AEF-48CC-8B51-AACF5804933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526335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5A5E5-AE45-41E5-942E-C4449F58A636}" type="datetimeFigureOut">
              <a:rPr lang="sl-SI" smtClean="0"/>
              <a:t>26. 02. 2020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23F1-0AEF-48CC-8B51-AACF5804933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74067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5A5E5-AE45-41E5-942E-C4449F58A636}" type="datetimeFigureOut">
              <a:rPr lang="sl-SI" smtClean="0"/>
              <a:t>26. 02. 2020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23F1-0AEF-48CC-8B51-AACF5804933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916810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5A5E5-AE45-41E5-942E-C4449F58A636}" type="datetimeFigureOut">
              <a:rPr lang="sl-SI" smtClean="0"/>
              <a:t>26. 02. 2020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23F1-0AEF-48CC-8B51-AACF5804933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6603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5A5E5-AE45-41E5-942E-C4449F58A636}" type="datetimeFigureOut">
              <a:rPr lang="sl-SI" smtClean="0"/>
              <a:t>26. 02. 2020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23F1-0AEF-48CC-8B51-AACF5804933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93141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5A5E5-AE45-41E5-942E-C4449F58A636}" type="datetimeFigureOut">
              <a:rPr lang="sl-SI" smtClean="0"/>
              <a:t>26. 02. 2020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23F1-0AEF-48CC-8B51-AACF5804933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85012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5A5E5-AE45-41E5-942E-C4449F58A636}" type="datetimeFigureOut">
              <a:rPr lang="sl-SI" smtClean="0"/>
              <a:t>26. 02. 2020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23F1-0AEF-48CC-8B51-AACF5804933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36806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5A5E5-AE45-41E5-942E-C4449F58A636}" type="datetimeFigureOut">
              <a:rPr lang="sl-SI" smtClean="0"/>
              <a:t>26. 02. 2020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23F1-0AEF-48CC-8B51-AACF5804933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51073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5A5E5-AE45-41E5-942E-C4449F58A636}" type="datetimeFigureOut">
              <a:rPr lang="sl-SI" smtClean="0"/>
              <a:t>26. 02. 2020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23F1-0AEF-48CC-8B51-AACF5804933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14698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5A5E5-AE45-41E5-942E-C4449F58A636}" type="datetimeFigureOut">
              <a:rPr lang="sl-SI" smtClean="0"/>
              <a:t>26. 02. 2020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23F1-0AEF-48CC-8B51-AACF5804933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39524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5A5E5-AE45-41E5-942E-C4449F58A636}" type="datetimeFigureOut">
              <a:rPr lang="sl-SI" smtClean="0"/>
              <a:t>26. 02. 2020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23F1-0AEF-48CC-8B51-AACF5804933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29709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5A5E5-AE45-41E5-942E-C4449F58A636}" type="datetimeFigureOut">
              <a:rPr lang="sl-SI" smtClean="0"/>
              <a:t>26. 02. 2020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23F1-0AEF-48CC-8B51-AACF5804933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99657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9775A5E5-AE45-41E5-942E-C4449F58A636}" type="datetimeFigureOut">
              <a:rPr lang="sl-SI" smtClean="0"/>
              <a:t>26. 02. 2020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7A6F23F1-0AEF-48CC-8B51-AACF5804933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699090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sl.wikipedia.org/wiki/Kubizem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nosis.art.pl/iluminatornia/sztuka_o_inspiracji/pablo_picasso/picasso_gitara.htm" TargetMode="External"/><Relationship Id="rId2" Type="http://schemas.openxmlformats.org/officeDocument/2006/relationships/hyperlink" Target="https://www.youtube.com/watch?v=GN0okOq8Hyc" TargetMode="Externa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YKhQL2EFCA" TargetMode="Externa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nosis.art.pl/iluminatornia/sztuka_o_inspiracji/pablo_picasso/picasso_gitara.htm" TargetMode="External"/><Relationship Id="rId2" Type="http://schemas.openxmlformats.org/officeDocument/2006/relationships/hyperlink" Target="https://www.youtube.com/watch?v=uIjJd1kPqzQ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eucbeniki.sio.si/lum/3383/index4.html" TargetMode="Externa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eucbeniki.sio.si/lum/3176/index3.html" TargetMode="Externa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://pefprints.pef.uni-lj.si/2371/1/diplomsko_delo_Barbara_Gabrov%C5%A1ek.pdf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7252137" y="2780098"/>
            <a:ext cx="378372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l-SI" altLang="sl-SI" sz="4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stellar" panose="020A0402060406010301" pitchFamily="18" charset="0"/>
              </a:rPr>
              <a:t>Slikanje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l-SI" altLang="sl-SI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stellar" panose="020A0402060406010301" pitchFamily="18" charset="0"/>
              </a:rPr>
              <a:t>Likovna naloga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sl-SI" altLang="sl-SI" sz="4800" b="1" dirty="0">
              <a:solidFill>
                <a:schemeClr val="accent1">
                  <a:lumMod val="60000"/>
                  <a:lumOff val="40000"/>
                </a:schemeClr>
              </a:solidFill>
              <a:latin typeface="Castellar" panose="020A0402060406010301" pitchFamily="18" charset="0"/>
            </a:endParaRPr>
          </a:p>
        </p:txBody>
      </p:sp>
      <p:sp>
        <p:nvSpPr>
          <p:cNvPr id="3" name="Pravokotnik 2"/>
          <p:cNvSpPr/>
          <p:nvPr/>
        </p:nvSpPr>
        <p:spPr>
          <a:xfrm>
            <a:off x="615224" y="3059668"/>
            <a:ext cx="40024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 smtClean="0"/>
              <a:t>Juan </a:t>
            </a:r>
            <a:r>
              <a:rPr lang="sl-SI" dirty="0" err="1" smtClean="0"/>
              <a:t>Gris</a:t>
            </a:r>
            <a:r>
              <a:rPr lang="sv-SE" dirty="0" smtClean="0"/>
              <a:t>: Moški v kavarni iz leta 1914</a:t>
            </a:r>
            <a:endParaRPr lang="sl-SI" dirty="0"/>
          </a:p>
        </p:txBody>
      </p:sp>
      <p:sp>
        <p:nvSpPr>
          <p:cNvPr id="2" name="Pravokotnik 1"/>
          <p:cNvSpPr/>
          <p:nvPr/>
        </p:nvSpPr>
        <p:spPr>
          <a:xfrm>
            <a:off x="615224" y="3622706"/>
            <a:ext cx="3720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https://sl.wikipedia.org/wiki/Kubizem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1017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800" b="1" dirty="0" smtClean="0"/>
              <a:t>TEHNIKA - KOLAŽ</a:t>
            </a:r>
            <a:endParaRPr lang="sl-SI" sz="2800" b="1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l-SI" dirty="0"/>
              <a:t>Kolaž je likovna kompozicija, ustvarjena iz različnih materialov - kartona, izrezkov iz časopisnega papirja, izrezkov iz barvnega papirja, tekstila, fotografij itd. Ti izrezki so nalepljeni ali kako drugače pritrjeni na nosilec in lahko nastopajo samostojno ali pa jih ustvarjalec združi z elementi risbe ali poslikave. sodobnega časa</a:t>
            </a:r>
            <a:r>
              <a:rPr lang="sl-SI" dirty="0" smtClean="0"/>
              <a:t>.</a:t>
            </a:r>
          </a:p>
          <a:p>
            <a:endParaRPr lang="sl-SI" dirty="0"/>
          </a:p>
          <a:p>
            <a:r>
              <a:rPr lang="sl-SI" dirty="0" smtClean="0"/>
              <a:t>Oglej si kratek posnetek izdelave kolaža umetnika Henri </a:t>
            </a:r>
            <a:r>
              <a:rPr lang="sl-SI" dirty="0" err="1" smtClean="0"/>
              <a:t>Matissa</a:t>
            </a:r>
            <a:r>
              <a:rPr lang="sl-SI" dirty="0" smtClean="0"/>
              <a:t>.</a:t>
            </a:r>
          </a:p>
          <a:p>
            <a:r>
              <a:rPr lang="sl-SI" dirty="0">
                <a:hlinkClick r:id="rId2"/>
              </a:rPr>
              <a:t>https://</a:t>
            </a:r>
            <a:r>
              <a:rPr lang="sl-SI" dirty="0" smtClean="0">
                <a:hlinkClick r:id="rId2"/>
              </a:rPr>
              <a:t>www.youtube.com/watch?v=GN0okOq8Hyc</a:t>
            </a:r>
            <a:endParaRPr lang="sl-SI" dirty="0" smtClean="0"/>
          </a:p>
          <a:p>
            <a:endParaRPr lang="sl-SI" dirty="0"/>
          </a:p>
          <a:p>
            <a:endParaRPr lang="sl-SI" dirty="0"/>
          </a:p>
        </p:txBody>
      </p:sp>
      <p:sp>
        <p:nvSpPr>
          <p:cNvPr id="7" name="Pravokotnik 6"/>
          <p:cNvSpPr/>
          <p:nvPr/>
        </p:nvSpPr>
        <p:spPr>
          <a:xfrm>
            <a:off x="7000888" y="2092964"/>
            <a:ext cx="37217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600" dirty="0" smtClean="0"/>
              <a:t>Pablo Picasso (1881-1973) - Kitara, 1913.</a:t>
            </a:r>
            <a:endParaRPr lang="sl-SI" sz="1600" dirty="0"/>
          </a:p>
        </p:txBody>
      </p:sp>
      <p:sp>
        <p:nvSpPr>
          <p:cNvPr id="5" name="Pravokotnik 4"/>
          <p:cNvSpPr/>
          <p:nvPr/>
        </p:nvSpPr>
        <p:spPr>
          <a:xfrm>
            <a:off x="6926317" y="2517256"/>
            <a:ext cx="37962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https://www.gnosis.art.pl/iluminatornia/sztuka_o_inspiracji/pablo_picasso/picasso_gitara.htm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00951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2400" dirty="0"/>
              <a:t>Kolaž je pomenil tudi drugačno razmišljanje o tem, kaj je umetniško delo, kakšen je status umetnine kot avtorskega dela, in prvi zabrisal ločnico med umetniškim delom in popularno kulturo. Kot miselni koncept je dodobra spreobrnil razumevanje umetnosti; brez njega težko dojamemo celovitost ne samo modernističnega likovnega izraza, ampak tudi, morda še težje, ustvarjalnost postmoderne dobe in sodobnega časa.</a:t>
            </a:r>
          </a:p>
          <a:p>
            <a:r>
              <a:rPr lang="sl-SI" sz="2400" dirty="0"/>
              <a:t>Iz kolaža so se razvile likovne tehnike, ki so v marsičem zaznamovale tok umetnosti XX. stoletja: </a:t>
            </a:r>
            <a:r>
              <a:rPr lang="sl-SI" sz="2400" b="1" dirty="0" err="1">
                <a:solidFill>
                  <a:schemeClr val="accent6">
                    <a:lumMod val="75000"/>
                  </a:schemeClr>
                </a:solidFill>
              </a:rPr>
              <a:t>asemblaž</a:t>
            </a:r>
            <a:r>
              <a:rPr lang="sl-SI" sz="24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sl-SI" sz="2400" b="1" dirty="0" err="1">
                <a:solidFill>
                  <a:schemeClr val="accent6">
                    <a:lumMod val="75000"/>
                  </a:schemeClr>
                </a:solidFill>
              </a:rPr>
              <a:t>dekolaž</a:t>
            </a:r>
            <a:r>
              <a:rPr lang="sl-SI" sz="2400" b="1" dirty="0">
                <a:solidFill>
                  <a:schemeClr val="accent6">
                    <a:lumMod val="75000"/>
                  </a:schemeClr>
                </a:solidFill>
              </a:rPr>
              <a:t> in fotomontaža</a:t>
            </a:r>
            <a:r>
              <a:rPr lang="sl-SI" sz="2400" dirty="0"/>
              <a:t>.</a:t>
            </a:r>
          </a:p>
          <a:p>
            <a:endParaRPr lang="sl-SI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l-SI" sz="2000" dirty="0" smtClean="0"/>
              <a:t>Na svetovnem spletu poišči primere različnih tehnik, ki so se razvile iz kolaža.</a:t>
            </a:r>
          </a:p>
          <a:p>
            <a:r>
              <a:rPr lang="sl-SI" sz="2000" dirty="0"/>
              <a:t>Primer</a:t>
            </a:r>
            <a:r>
              <a:rPr lang="sl-SI" sz="2000" dirty="0" smtClean="0"/>
              <a:t>:</a:t>
            </a:r>
          </a:p>
          <a:p>
            <a:r>
              <a:rPr lang="sl-SI" sz="2000" dirty="0" smtClean="0">
                <a:hlinkClick r:id="rId2"/>
              </a:rPr>
              <a:t>https</a:t>
            </a:r>
            <a:r>
              <a:rPr lang="sl-SI" sz="2000" dirty="0">
                <a:hlinkClick r:id="rId2"/>
              </a:rPr>
              <a:t>://</a:t>
            </a:r>
            <a:r>
              <a:rPr lang="sl-SI" sz="2000" dirty="0" smtClean="0">
                <a:hlinkClick r:id="rId2"/>
              </a:rPr>
              <a:t>www.youtube.com/watch?v=nYKhQL2EFCA</a:t>
            </a:r>
            <a:endParaRPr lang="sl-SI" sz="2000" dirty="0" smtClean="0"/>
          </a:p>
          <a:p>
            <a:endParaRPr lang="sl-SI" sz="2000" b="1" dirty="0"/>
          </a:p>
          <a:p>
            <a:endParaRPr lang="sl-SI" sz="2000" u="sng" dirty="0"/>
          </a:p>
        </p:txBody>
      </p:sp>
    </p:spTree>
    <p:extLst>
      <p:ext uri="{BB962C8B-B14F-4D97-AF65-F5344CB8AC3E}">
        <p14:creationId xmlns:p14="http://schemas.microsoft.com/office/powerpoint/2010/main" val="87803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9229" y="480114"/>
            <a:ext cx="7627047" cy="5651285"/>
          </a:xfrm>
          <a:prstGeom prst="rect">
            <a:avLst/>
          </a:prstGeom>
        </p:spPr>
      </p:pic>
      <p:sp>
        <p:nvSpPr>
          <p:cNvPr id="6" name="Pravokotnik 5"/>
          <p:cNvSpPr/>
          <p:nvPr/>
        </p:nvSpPr>
        <p:spPr>
          <a:xfrm>
            <a:off x="1130152" y="679810"/>
            <a:ext cx="19213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 smtClean="0"/>
              <a:t>PRIMER IZDELANEGA</a:t>
            </a:r>
          </a:p>
          <a:p>
            <a:r>
              <a:rPr lang="sl-SI" dirty="0" smtClean="0"/>
              <a:t>KOLAŽA</a:t>
            </a:r>
            <a:endParaRPr lang="sl-SI" dirty="0"/>
          </a:p>
        </p:txBody>
      </p:sp>
      <p:sp>
        <p:nvSpPr>
          <p:cNvPr id="2" name="Pravokotnik 1"/>
          <p:cNvSpPr/>
          <p:nvPr/>
        </p:nvSpPr>
        <p:spPr>
          <a:xfrm>
            <a:off x="3736855" y="6271313"/>
            <a:ext cx="5665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/>
              <a:t>Foto: Jasmina Žagar, </a:t>
            </a:r>
            <a:r>
              <a:rPr lang="sl-SI" dirty="0" smtClean="0"/>
              <a:t>kolaž </a:t>
            </a:r>
            <a:r>
              <a:rPr lang="sl-SI" dirty="0"/>
              <a:t>dijak Gimnazije Novo mesto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5154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IZDELAJ FOTOGRAFIJO IZDELKA PO FAZAH </a:t>
            </a:r>
            <a:endParaRPr lang="sl-SI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Označba mesta vsebine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besedila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l-SI" dirty="0" smtClean="0"/>
              <a:t>Oddaj fotografije v spletno učilnico. </a:t>
            </a:r>
          </a:p>
          <a:p>
            <a:r>
              <a:rPr lang="sl-SI" dirty="0" smtClean="0"/>
              <a:t>Opiši faze dela.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89537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smtClean="0">
                <a:latin typeface="Castellar" panose="020A0402060406010301" pitchFamily="18" charset="0"/>
              </a:rPr>
              <a:t>cilji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6900" indent="0">
              <a:buNone/>
            </a:pPr>
            <a:r>
              <a:rPr lang="pl-PL" b="1" dirty="0" smtClean="0"/>
              <a:t>Dijak:</a:t>
            </a:r>
          </a:p>
          <a:p>
            <a:r>
              <a:rPr lang="pl-PL" dirty="0" smtClean="0"/>
              <a:t>bogati </a:t>
            </a:r>
            <a:r>
              <a:rPr lang="pl-PL" dirty="0"/>
              <a:t>osnovnošolsko znanje o </a:t>
            </a:r>
            <a:r>
              <a:rPr lang="pl-PL" dirty="0" smtClean="0"/>
              <a:t>barvah;</a:t>
            </a:r>
            <a:endParaRPr lang="pl-PL" dirty="0" smtClean="0"/>
          </a:p>
          <a:p>
            <a:r>
              <a:rPr lang="sl-SI" dirty="0" smtClean="0"/>
              <a:t>ustvari kompozicijo </a:t>
            </a:r>
            <a:r>
              <a:rPr lang="sl-SI" dirty="0"/>
              <a:t>po izbranih oblikovalnih </a:t>
            </a:r>
            <a:r>
              <a:rPr lang="sl-SI" dirty="0" smtClean="0"/>
              <a:t>načelih;</a:t>
            </a:r>
            <a:endParaRPr lang="sl-SI" dirty="0" smtClean="0"/>
          </a:p>
          <a:p>
            <a:r>
              <a:rPr lang="sl-SI" dirty="0" smtClean="0"/>
              <a:t>usvoji </a:t>
            </a:r>
            <a:r>
              <a:rPr lang="sl-SI" dirty="0"/>
              <a:t>likovni pomen barvnih odnosov (harmonij in kontrastov</a:t>
            </a:r>
            <a:r>
              <a:rPr lang="sl-SI" dirty="0" smtClean="0"/>
              <a:t>);</a:t>
            </a:r>
            <a:endParaRPr lang="sl-SI" dirty="0"/>
          </a:p>
          <a:p>
            <a:r>
              <a:rPr lang="pl-PL" dirty="0" smtClean="0"/>
              <a:t>razvija </a:t>
            </a:r>
            <a:r>
              <a:rPr lang="pl-PL" dirty="0"/>
              <a:t>občutek za barvna </a:t>
            </a:r>
            <a:r>
              <a:rPr lang="pl-PL" dirty="0" smtClean="0"/>
              <a:t>ravnovesja;</a:t>
            </a:r>
            <a:endParaRPr lang="pl-PL" dirty="0"/>
          </a:p>
          <a:p>
            <a:r>
              <a:rPr lang="sl-SI" dirty="0"/>
              <a:t>s</a:t>
            </a:r>
            <a:r>
              <a:rPr lang="sl-SI" dirty="0" smtClean="0"/>
              <a:t>amoiniciativno zbira </a:t>
            </a:r>
            <a:r>
              <a:rPr lang="sl-SI" dirty="0"/>
              <a:t>materiale in orodja za likovno </a:t>
            </a:r>
            <a:r>
              <a:rPr lang="sl-SI" dirty="0" smtClean="0"/>
              <a:t>izražanje;</a:t>
            </a:r>
            <a:endParaRPr lang="sl-SI" dirty="0"/>
          </a:p>
          <a:p>
            <a:r>
              <a:rPr lang="pl-PL" dirty="0" smtClean="0"/>
              <a:t>samostojno </a:t>
            </a:r>
            <a:r>
              <a:rPr lang="pl-PL" dirty="0"/>
              <a:t>in dosledno </a:t>
            </a:r>
            <a:r>
              <a:rPr lang="pl-PL" dirty="0" smtClean="0"/>
              <a:t>oblikuje </a:t>
            </a:r>
            <a:r>
              <a:rPr lang="pl-PL" dirty="0"/>
              <a:t>slikarsko </a:t>
            </a:r>
            <a:r>
              <a:rPr lang="pl-PL" dirty="0" smtClean="0"/>
              <a:t>nalogo;</a:t>
            </a:r>
            <a:endParaRPr lang="pl-PL" dirty="0"/>
          </a:p>
          <a:p>
            <a:r>
              <a:rPr lang="pl-PL" dirty="0"/>
              <a:t>r</a:t>
            </a:r>
            <a:r>
              <a:rPr lang="pl-PL" dirty="0" smtClean="0"/>
              <a:t>azvija občutljivost za barvno </a:t>
            </a:r>
            <a:r>
              <a:rPr lang="pl-PL" dirty="0" smtClean="0"/>
              <a:t>skladnost;</a:t>
            </a:r>
            <a:r>
              <a:rPr lang="pl-PL" dirty="0" smtClean="0"/>
              <a:t>	</a:t>
            </a:r>
          </a:p>
          <a:p>
            <a:endParaRPr lang="sl-SI" dirty="0" smtClean="0"/>
          </a:p>
          <a:p>
            <a:endParaRPr lang="sl-SI" dirty="0"/>
          </a:p>
          <a:p>
            <a:endParaRPr lang="sl-SI" altLang="sl-SI" dirty="0" smtClean="0"/>
          </a:p>
        </p:txBody>
      </p:sp>
    </p:spTree>
    <p:extLst>
      <p:ext uri="{BB962C8B-B14F-4D97-AF65-F5344CB8AC3E}">
        <p14:creationId xmlns:p14="http://schemas.microsoft.com/office/powerpoint/2010/main" val="128637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800" b="1" dirty="0" smtClean="0"/>
              <a:t>MATERIALI</a:t>
            </a:r>
            <a:endParaRPr lang="sl-SI" sz="2800" b="1" dirty="0"/>
          </a:p>
        </p:txBody>
      </p:sp>
      <p:pic>
        <p:nvPicPr>
          <p:cNvPr id="3" name="Označba mesta vsebine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1011" y="478877"/>
            <a:ext cx="2752368" cy="2752368"/>
          </a:xfrm>
        </p:spPr>
      </p:pic>
      <p:sp>
        <p:nvSpPr>
          <p:cNvPr id="6" name="Označba mesta besedila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l-SI" dirty="0" smtClean="0"/>
              <a:t>ŠELESHAMER A3 (BARVA NI POMEMBNA)</a:t>
            </a:r>
          </a:p>
          <a:p>
            <a:r>
              <a:rPr lang="sl-SI" dirty="0" smtClean="0"/>
              <a:t>RAZLIČNI MATERIALI ZA KOLAŽ (BARVNI PAPIR, REVIJE, ČASOPIS, VRVICE, KARTONI, FOTOGRAFIJE….)</a:t>
            </a:r>
          </a:p>
          <a:p>
            <a:r>
              <a:rPr lang="sl-SI" dirty="0" smtClean="0"/>
              <a:t>MEKOL LEPILO</a:t>
            </a:r>
          </a:p>
          <a:p>
            <a:r>
              <a:rPr lang="sl-SI" dirty="0" smtClean="0"/>
              <a:t>ŠKARJE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3609" y="478877"/>
            <a:ext cx="2932552" cy="2695247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2603" y="3668112"/>
            <a:ext cx="2853558" cy="2853558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6706" y="3668112"/>
            <a:ext cx="2800978" cy="285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615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Likovna naloga </a:t>
            </a:r>
            <a:r>
              <a:rPr lang="sl-SI" sz="2800" b="1" dirty="0" smtClean="0"/>
              <a:t>- IZDELAVA  OSEBNEGA SIMBOLA</a:t>
            </a:r>
            <a:endParaRPr lang="sl-SI" sz="2800" b="1" dirty="0"/>
          </a:p>
        </p:txBody>
      </p:sp>
      <p:sp>
        <p:nvSpPr>
          <p:cNvPr id="2" name="Označba mesta vsebin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 smtClean="0"/>
          </a:p>
          <a:p>
            <a:endParaRPr lang="sl-SI" dirty="0"/>
          </a:p>
        </p:txBody>
      </p:sp>
      <p:sp>
        <p:nvSpPr>
          <p:cNvPr id="6" name="Označba mesta besedila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l-SI" dirty="0" smtClean="0"/>
              <a:t>. </a:t>
            </a:r>
          </a:p>
          <a:p>
            <a:r>
              <a:rPr lang="sl-SI" sz="2800" dirty="0" smtClean="0"/>
              <a:t>Na šeleshamer A 3 boš izdelal </a:t>
            </a:r>
            <a:r>
              <a:rPr lang="sl-SI" sz="2800" b="1" dirty="0" smtClean="0">
                <a:solidFill>
                  <a:srgbClr val="92D050"/>
                </a:solidFill>
              </a:rPr>
              <a:t>kolaž</a:t>
            </a:r>
            <a:r>
              <a:rPr lang="sl-SI" sz="2800" dirty="0" smtClean="0"/>
              <a:t>, kjer boš sestavil svoj </a:t>
            </a:r>
            <a:r>
              <a:rPr lang="sl-SI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OSEBNI SIMBOL. </a:t>
            </a:r>
          </a:p>
          <a:p>
            <a:r>
              <a:rPr lang="sl-SI" altLang="sl-SI" b="1" dirty="0"/>
              <a:t>Simboli so lahko </a:t>
            </a:r>
            <a:r>
              <a:rPr lang="sl-SI" altLang="sl-SI" b="1" dirty="0">
                <a:solidFill>
                  <a:schemeClr val="accent6">
                    <a:lumMod val="75000"/>
                  </a:schemeClr>
                </a:solidFill>
              </a:rPr>
              <a:t>dogovorjeni</a:t>
            </a:r>
            <a:r>
              <a:rPr lang="sl-SI" altLang="sl-SI" b="1" dirty="0"/>
              <a:t> (npr. črke, matematični simboli, kemijski simboli, stavčna ločila, glasovni simboli …), lahko so </a:t>
            </a:r>
            <a:r>
              <a:rPr lang="sl-SI" altLang="sl-SI" b="1" dirty="0">
                <a:solidFill>
                  <a:schemeClr val="accent6">
                    <a:lumMod val="75000"/>
                  </a:schemeClr>
                </a:solidFill>
              </a:rPr>
              <a:t>obče sprejeti </a:t>
            </a:r>
            <a:r>
              <a:rPr lang="sl-SI" altLang="sl-SI" b="1" dirty="0"/>
              <a:t>(državni, verski in ideološki simboli), lahko so pa povsem </a:t>
            </a:r>
            <a:r>
              <a:rPr lang="sl-SI" altLang="sl-SI" b="1" dirty="0">
                <a:solidFill>
                  <a:schemeClr val="accent6">
                    <a:lumMod val="75000"/>
                  </a:schemeClr>
                </a:solidFill>
              </a:rPr>
              <a:t>osebni simboli</a:t>
            </a:r>
            <a:r>
              <a:rPr lang="sl-SI" altLang="sl-SI" b="1" dirty="0"/>
              <a:t>.</a:t>
            </a:r>
          </a:p>
          <a:p>
            <a:endParaRPr lang="sl-SI" dirty="0" smtClean="0"/>
          </a:p>
          <a:p>
            <a:endParaRPr lang="sl-SI" dirty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/>
          </a:p>
        </p:txBody>
      </p:sp>
      <p:sp>
        <p:nvSpPr>
          <p:cNvPr id="5" name="Pravokotnik 4"/>
          <p:cNvSpPr/>
          <p:nvPr/>
        </p:nvSpPr>
        <p:spPr>
          <a:xfrm>
            <a:off x="6579476" y="2687694"/>
            <a:ext cx="32594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400" dirty="0" smtClean="0"/>
              <a:t>Peter Paul Rubens, </a:t>
            </a:r>
            <a:r>
              <a:rPr lang="sl-SI" sz="1400" dirty="0" err="1" smtClean="0"/>
              <a:t>Parisova</a:t>
            </a:r>
            <a:r>
              <a:rPr lang="sl-SI" sz="1400" dirty="0" smtClean="0"/>
              <a:t> sodba, 1636</a:t>
            </a:r>
            <a:endParaRPr lang="sl-SI" sz="1400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6579476" y="4029164"/>
            <a:ext cx="379423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Poišči simbol na </a:t>
            </a:r>
            <a:r>
              <a:rPr lang="sl-SI" dirty="0" smtClean="0"/>
              <a:t>likovnem</a:t>
            </a:r>
            <a:r>
              <a:rPr lang="sl-SI" dirty="0" smtClean="0"/>
              <a:t> </a:t>
            </a:r>
            <a:r>
              <a:rPr lang="sl-SI" dirty="0" smtClean="0"/>
              <a:t>delu. </a:t>
            </a:r>
          </a:p>
          <a:p>
            <a:endParaRPr lang="sl-SI" dirty="0" smtClean="0"/>
          </a:p>
          <a:p>
            <a:endParaRPr lang="sl-SI" dirty="0"/>
          </a:p>
          <a:p>
            <a:r>
              <a:rPr lang="sl-SI" sz="1400" dirty="0" smtClean="0"/>
              <a:t>Če te zanima, kje so še skriti simboli v likovnih delih, si oglej video:</a:t>
            </a:r>
          </a:p>
          <a:p>
            <a:r>
              <a:rPr lang="sl-SI" dirty="0" smtClean="0">
                <a:hlinkClick r:id="rId2"/>
              </a:rPr>
              <a:t>https</a:t>
            </a:r>
            <a:r>
              <a:rPr lang="sl-SI" dirty="0">
                <a:hlinkClick r:id="rId2"/>
              </a:rPr>
              <a:t>://www.youtube.com/watch?v=uIjJd1kPqzQ</a:t>
            </a:r>
            <a:endParaRPr lang="sl-SI" dirty="0"/>
          </a:p>
          <a:p>
            <a:endParaRPr lang="sl-SI" dirty="0"/>
          </a:p>
        </p:txBody>
      </p:sp>
      <p:sp>
        <p:nvSpPr>
          <p:cNvPr id="3" name="Pravokotnik 2"/>
          <p:cNvSpPr/>
          <p:nvPr/>
        </p:nvSpPr>
        <p:spPr>
          <a:xfrm>
            <a:off x="6579476" y="3105834"/>
            <a:ext cx="37171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https://www.gnosis.art.pl/iluminatornia/sztuka_o_inspiracji/pablo_picasso/picasso_gitara.htm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69426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800" b="1" dirty="0" smtClean="0"/>
              <a:t>SIMBOL</a:t>
            </a:r>
            <a:endParaRPr lang="sl-SI" sz="2800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sl-SI" altLang="sl-SI" sz="2400" b="1" dirty="0"/>
              <a:t>SIMBOL JE NEKAJ KAR IMA DODATEN POMEN, PRENESEN POMEN – ZNAMENJE ALI PODOBA, KI NAKAZUJE NEKO PRESEŽNO POMENSKO </a:t>
            </a:r>
            <a:r>
              <a:rPr lang="sl-SI" altLang="sl-SI" sz="2400" b="1" dirty="0" smtClean="0"/>
              <a:t>VREDNOST</a:t>
            </a:r>
          </a:p>
          <a:p>
            <a:pPr marL="36900" indent="0">
              <a:lnSpc>
                <a:spcPct val="80000"/>
              </a:lnSpc>
              <a:buNone/>
            </a:pPr>
            <a:endParaRPr lang="sl-SI" altLang="sl-SI" sz="2400" b="1" dirty="0"/>
          </a:p>
          <a:p>
            <a:pPr>
              <a:lnSpc>
                <a:spcPct val="80000"/>
              </a:lnSpc>
            </a:pPr>
            <a:r>
              <a:rPr lang="sl-SI" altLang="sl-SI" sz="2400" dirty="0"/>
              <a:t>V likovni umetnosti – predmet v najširšem pomenu besede (oseba, žival, rastlina, kamen, geometrijski lik, barva, število), ki se v danem vsebinskem kontekstu razkriva kot nosilec dodatne vsebine</a:t>
            </a:r>
          </a:p>
          <a:p>
            <a:pPr>
              <a:lnSpc>
                <a:spcPct val="80000"/>
              </a:lnSpc>
            </a:pPr>
            <a:r>
              <a:rPr lang="sl-SI" altLang="sl-SI" sz="2400" dirty="0"/>
              <a:t>Vse, kar s svojo podobo in osnovnim pomenom nakazuje presežno vsebino, ima v likovnem delu vrednost simbola. </a:t>
            </a:r>
          </a:p>
          <a:p>
            <a:endParaRPr lang="sl-SI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l-SI" dirty="0"/>
              <a:t>V i – učbeniku  </a:t>
            </a:r>
            <a:r>
              <a:rPr lang="sl-SI" dirty="0" smtClean="0"/>
              <a:t>(</a:t>
            </a:r>
            <a:r>
              <a:rPr lang="sl-SI" dirty="0">
                <a:hlinkClick r:id="rId2"/>
              </a:rPr>
              <a:t>https://</a:t>
            </a:r>
            <a:r>
              <a:rPr lang="sl-SI" dirty="0" smtClean="0">
                <a:hlinkClick r:id="rId2"/>
              </a:rPr>
              <a:t>eucbeniki.sio.si/lum/3383/index4.html</a:t>
            </a:r>
            <a:r>
              <a:rPr lang="sl-SI" dirty="0" smtClean="0"/>
              <a:t>)  </a:t>
            </a:r>
            <a:r>
              <a:rPr lang="sl-SI" dirty="0"/>
              <a:t>si oglej </a:t>
            </a:r>
            <a:r>
              <a:rPr lang="sl-SI" dirty="0" smtClean="0"/>
              <a:t>poglavje LIKOVNA UMETNOST. Spoznal boš razliko mes simbolom, atributom, poosebitvijo in alegorijo.</a:t>
            </a:r>
            <a:endParaRPr lang="sl-SI" dirty="0"/>
          </a:p>
          <a:p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42718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800" b="1" dirty="0" smtClean="0"/>
              <a:t>SKICA</a:t>
            </a:r>
            <a:endParaRPr lang="sl-SI" sz="2800" b="1" dirty="0"/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8759" y="529144"/>
            <a:ext cx="2186152" cy="2249215"/>
          </a:xfrm>
          <a:prstGeom prst="rect">
            <a:avLst/>
          </a:prstGeom>
        </p:spPr>
      </p:pic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sl-SI" sz="2400" dirty="0" smtClean="0"/>
              <a:t>Nariši </a:t>
            </a:r>
            <a:r>
              <a:rPr lang="sl-SI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pet ali več </a:t>
            </a:r>
            <a:r>
              <a:rPr lang="sl-SI" sz="2400" dirty="0" smtClean="0"/>
              <a:t>značilnih simbolov, ki označujejo tebe ali tvoj značaj. Lahko opišeš, kaj simbolizirajo.  Združi jih v en večji  simbol in ga nariši na šeleshamer A3 v </a:t>
            </a:r>
            <a:r>
              <a:rPr lang="sl-SI" sz="3200" b="1" dirty="0" smtClean="0">
                <a:solidFill>
                  <a:srgbClr val="92D050"/>
                </a:solidFill>
              </a:rPr>
              <a:t>asimetrični kompoziciji</a:t>
            </a:r>
            <a:r>
              <a:rPr lang="sl-SI" sz="2400" dirty="0" smtClean="0">
                <a:solidFill>
                  <a:srgbClr val="92D050"/>
                </a:solidFill>
              </a:rPr>
              <a:t>. </a:t>
            </a:r>
            <a:endParaRPr lang="sl-SI" sz="2400" dirty="0">
              <a:solidFill>
                <a:srgbClr val="92D050"/>
              </a:solidFill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65939" y="1933904"/>
            <a:ext cx="2778287" cy="4198748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6495393" y="6132652"/>
            <a:ext cx="51500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 smtClean="0"/>
              <a:t>Foto: Jasmina Žagar, skice dijaki Gimnazije Novo mesto</a:t>
            </a:r>
            <a:endParaRPr lang="sl-SI" sz="1400" dirty="0"/>
          </a:p>
        </p:txBody>
      </p:sp>
    </p:spTree>
    <p:extLst>
      <p:ext uri="{BB962C8B-B14F-4D97-AF65-F5344CB8AC3E}">
        <p14:creationId xmlns:p14="http://schemas.microsoft.com/office/powerpoint/2010/main" val="2823427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800" b="1" dirty="0" smtClean="0"/>
              <a:t>BARVE</a:t>
            </a:r>
            <a:endParaRPr lang="sl-SI" sz="2800" b="1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l-SI" sz="2400" dirty="0" smtClean="0"/>
              <a:t>V likovno delo vključi enega od </a:t>
            </a:r>
            <a:r>
              <a:rPr lang="sl-SI" sz="2400" b="1" dirty="0" smtClean="0">
                <a:solidFill>
                  <a:srgbClr val="92D050"/>
                </a:solidFill>
              </a:rPr>
              <a:t>kontrastov</a:t>
            </a:r>
            <a:r>
              <a:rPr lang="sl-SI" sz="2400" dirty="0" smtClean="0"/>
              <a:t>.</a:t>
            </a:r>
          </a:p>
          <a:p>
            <a:endParaRPr lang="sl-SI" sz="2400" dirty="0" smtClean="0"/>
          </a:p>
          <a:p>
            <a:r>
              <a:rPr lang="sl-SI" dirty="0" smtClean="0"/>
              <a:t>Snov o barvnih kontrastih ponovi v i- učbeniku </a:t>
            </a:r>
            <a:r>
              <a:rPr lang="sl-SI" dirty="0"/>
              <a:t>v poglavju BARVNA TEORIJA IN RABA BARVE</a:t>
            </a:r>
            <a:r>
              <a:rPr lang="sl-SI" dirty="0" smtClean="0"/>
              <a:t>:</a:t>
            </a:r>
          </a:p>
          <a:p>
            <a:r>
              <a:rPr lang="sl-SI" dirty="0" smtClean="0">
                <a:hlinkClick r:id="rId2"/>
              </a:rPr>
              <a:t>https</a:t>
            </a:r>
            <a:r>
              <a:rPr lang="sl-SI" dirty="0">
                <a:hlinkClick r:id="rId2"/>
              </a:rPr>
              <a:t>://</a:t>
            </a:r>
            <a:r>
              <a:rPr lang="sl-SI" dirty="0" smtClean="0">
                <a:hlinkClick r:id="rId2"/>
              </a:rPr>
              <a:t>eucbeniki.sio.si/lum/3176/index3.html</a:t>
            </a:r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/>
          </a:p>
        </p:txBody>
      </p:sp>
      <p:sp>
        <p:nvSpPr>
          <p:cNvPr id="6" name="Pravokotnik 5"/>
          <p:cNvSpPr/>
          <p:nvPr/>
        </p:nvSpPr>
        <p:spPr>
          <a:xfrm>
            <a:off x="7381077" y="3742026"/>
            <a:ext cx="2285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 smtClean="0"/>
              <a:t>Toplo-hladni kontrast</a:t>
            </a:r>
            <a:endParaRPr lang="sl-SI" dirty="0"/>
          </a:p>
        </p:txBody>
      </p:sp>
      <p:sp>
        <p:nvSpPr>
          <p:cNvPr id="7" name="Pravokotnik 6"/>
          <p:cNvSpPr/>
          <p:nvPr/>
        </p:nvSpPr>
        <p:spPr>
          <a:xfrm>
            <a:off x="7381078" y="4111358"/>
            <a:ext cx="24776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https://eucbeniki.sio.si/lum/3176/index3.html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19528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0" y="809625"/>
            <a:ext cx="3706813" cy="1822450"/>
          </a:xfrm>
        </p:spPr>
        <p:txBody>
          <a:bodyPr/>
          <a:lstStyle/>
          <a:p>
            <a:r>
              <a:rPr lang="sl-SI" dirty="0" smtClean="0"/>
              <a:t>PRIMER</a:t>
            </a:r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7035" y="699442"/>
            <a:ext cx="3710150" cy="5459116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6963002" y="6250292"/>
            <a:ext cx="47034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400" dirty="0"/>
              <a:t>Foto: Jasmina Žagar, </a:t>
            </a:r>
            <a:r>
              <a:rPr lang="sl-SI" sz="1400" dirty="0" smtClean="0"/>
              <a:t>kolaž dijak </a:t>
            </a:r>
            <a:r>
              <a:rPr lang="sl-SI" sz="1400" dirty="0"/>
              <a:t>Gimnazije Novo mesto</a:t>
            </a:r>
            <a:endParaRPr lang="sl-SI" sz="1400" dirty="0"/>
          </a:p>
        </p:txBody>
      </p:sp>
    </p:spTree>
    <p:extLst>
      <p:ext uri="{BB962C8B-B14F-4D97-AF65-F5344CB8AC3E}">
        <p14:creationId xmlns:p14="http://schemas.microsoft.com/office/powerpoint/2010/main" val="602270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800" b="1" dirty="0" smtClean="0"/>
              <a:t>PSIHOLOŠKE ZNAČILNOSTI BARVE</a:t>
            </a:r>
            <a:endParaRPr lang="sl-SI" sz="2800" b="1" dirty="0"/>
          </a:p>
        </p:txBody>
      </p:sp>
      <p:graphicFrame>
        <p:nvGraphicFramePr>
          <p:cNvPr id="5" name="Označba mesta vsebine 4"/>
          <p:cNvGraphicFramePr>
            <a:graphicFrameLocks noGrp="1"/>
          </p:cNvGraphicFramePr>
          <p:nvPr>
            <p:ph idx="1"/>
            <p:extLst/>
          </p:nvPr>
        </p:nvGraphicFramePr>
        <p:xfrm>
          <a:off x="5485798" y="476071"/>
          <a:ext cx="6411912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l-SI" sz="2000" dirty="0" smtClean="0"/>
              <a:t>V likovno nalogo vključi tudi </a:t>
            </a:r>
            <a:r>
              <a:rPr lang="sl-SI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psihološke značilnosti barve</a:t>
            </a:r>
            <a:r>
              <a:rPr lang="sl-SI" sz="2000" dirty="0" smtClean="0"/>
              <a:t>. </a:t>
            </a:r>
          </a:p>
          <a:p>
            <a:r>
              <a:rPr lang="sl-SI" sz="2000" dirty="0" smtClean="0"/>
              <a:t>Simbol izdelaj v barvah , ki imajo zate poseben pomen.</a:t>
            </a:r>
          </a:p>
          <a:p>
            <a:endParaRPr lang="sl-SI" sz="2000" dirty="0"/>
          </a:p>
          <a:p>
            <a:r>
              <a:rPr lang="sl-SI" dirty="0" smtClean="0"/>
              <a:t>Več o barvah si lahko prebereš: </a:t>
            </a:r>
          </a:p>
          <a:p>
            <a:r>
              <a:rPr lang="sl-SI" dirty="0">
                <a:hlinkClick r:id="rId7"/>
              </a:rPr>
              <a:t>http://</a:t>
            </a:r>
            <a:r>
              <a:rPr lang="sl-SI" dirty="0" smtClean="0">
                <a:hlinkClick r:id="rId7"/>
              </a:rPr>
              <a:t>pefprints.pef.uni-lj.si/2371/1/diplomsko_delo_Barbara_Gabrov%C5%A1ek.pdf</a:t>
            </a:r>
            <a:endParaRPr lang="sl-SI" dirty="0" smtClean="0"/>
          </a:p>
          <a:p>
            <a:endParaRPr lang="sl-SI" sz="2000" dirty="0"/>
          </a:p>
        </p:txBody>
      </p:sp>
      <p:sp>
        <p:nvSpPr>
          <p:cNvPr id="6" name="Pravokotnik 5"/>
          <p:cNvSpPr/>
          <p:nvPr/>
        </p:nvSpPr>
        <p:spPr>
          <a:xfrm>
            <a:off x="6096000" y="5983492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1400" dirty="0" smtClean="0"/>
              <a:t>Opozorilo: prikaz temelji na statističnem povprečju, ki se lahko razlikuje od našega osebnega dojemanja barv. </a:t>
            </a:r>
            <a:endParaRPr lang="sl-SI" sz="1400" dirty="0"/>
          </a:p>
        </p:txBody>
      </p:sp>
    </p:spTree>
    <p:extLst>
      <p:ext uri="{BB962C8B-B14F-4D97-AF65-F5344CB8AC3E}">
        <p14:creationId xmlns:p14="http://schemas.microsoft.com/office/powerpoint/2010/main" val="26423456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ril">
  <a:themeElements>
    <a:clrScheme name="Skril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kril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kri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Skril</Template>
  <TotalTime>17</TotalTime>
  <Words>701</Words>
  <Application>Microsoft Office PowerPoint</Application>
  <PresentationFormat>Širokozaslonsko</PresentationFormat>
  <Paragraphs>85</Paragraphs>
  <Slides>13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20" baseType="lpstr">
      <vt:lpstr>Calibri</vt:lpstr>
      <vt:lpstr>Calisto MT</vt:lpstr>
      <vt:lpstr>Castellar</vt:lpstr>
      <vt:lpstr>Times New Roman</vt:lpstr>
      <vt:lpstr>Trebuchet MS</vt:lpstr>
      <vt:lpstr>Wingdings 2</vt:lpstr>
      <vt:lpstr>Skril</vt:lpstr>
      <vt:lpstr>PowerPointova predstavitev</vt:lpstr>
      <vt:lpstr>cilji</vt:lpstr>
      <vt:lpstr>MATERIALI</vt:lpstr>
      <vt:lpstr>Likovna naloga - IZDELAVA  OSEBNEGA SIMBOLA</vt:lpstr>
      <vt:lpstr>SIMBOL</vt:lpstr>
      <vt:lpstr>SKICA</vt:lpstr>
      <vt:lpstr>BARVE</vt:lpstr>
      <vt:lpstr>PRIMER</vt:lpstr>
      <vt:lpstr>PSIHOLOŠKE ZNAČILNOSTI BARVE</vt:lpstr>
      <vt:lpstr>TEHNIKA - KOLAŽ</vt:lpstr>
      <vt:lpstr>PowerPointova predstavitev</vt:lpstr>
      <vt:lpstr>PowerPointova predstavitev</vt:lpstr>
      <vt:lpstr>IZDELAJ FOTOGRAFIJO IZDELKA PO FAZAH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Jasmina Žagar</dc:creator>
  <cp:lastModifiedBy>Jasmina Žagar</cp:lastModifiedBy>
  <cp:revision>3</cp:revision>
  <dcterms:created xsi:type="dcterms:W3CDTF">2020-02-26T19:19:21Z</dcterms:created>
  <dcterms:modified xsi:type="dcterms:W3CDTF">2020-02-26T19:36:26Z</dcterms:modified>
</cp:coreProperties>
</file>